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913B0-A569-4EC7-9737-FBFB282B0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SRF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9027E-E183-48E1-9C8A-07DBEED9EB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0774406"/>
              </p:ext>
            </p:extLst>
          </p:nvPr>
        </p:nvGraphicFramePr>
        <p:xfrm>
          <a:off x="457200" y="1731963"/>
          <a:ext cx="8147304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744688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07805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57633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61087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39375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801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- 2020-10-18 13:47:46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@srfsport: ⚠️ Achtung Rutschgefahr ⚠️ So steil ist es am #Rettenbachgletscher. Der arme Kerl rutscht beim #Ski-Saisonauftakt der Männer…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59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- 2020-10-18 12:05:12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 Programmänderung: Um 14.15 Uhr informieren BR @s_sommaruga und @alain_berset über Entscheide des Bundesrates. Die #Medienkonferenz wird mit Simultanübersetzung sowie Übersetzung in die #Gebärdensprache auf #SRF1 und https://t.co/sQn2qu7E6Y übertragen. #Coronavirus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6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- 2020-10-15 17:01:40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@ursgredig: Wie ganz viele andere bin auch ich mit Emil Steinberger und seinen Nummern aufgewachsen (und könnte wohl noch heute einIge 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17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- 2020-10-17 21:05:19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Sterben muss jeder. #Sterben üben kann aber niemand. Wie also sollen wir uns auf den eigenen #Tod vorbereiten? Und was passiert mit dem Körper, wenn er zur Leiche wird? Die «Sternstunde der Nacht» zu den grossen Tabus am Ende des Lebens. #SRFSternstunde @srfkultur #SRFzwei https://t.co/NBKNY6Lh0u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753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CC3D6-74A3-4667-8F89-9AC85E734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14.10.2020 - 18.10.2020</a:t>
            </a:r>
          </a:p>
        </p:txBody>
      </p:sp>
    </p:spTree>
    <p:extLst>
      <p:ext uri="{BB962C8B-B14F-4D97-AF65-F5344CB8AC3E}">
        <p14:creationId xmlns:p14="http://schemas.microsoft.com/office/powerpoint/2010/main" val="77569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973B6-B225-4B8E-9997-E32FED39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SRF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DD00D-8799-4FEA-9BD4-88F65046E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2311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419148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4666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43461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80695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02975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5679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73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- 2020-10-16 07:47:00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 Programmhinweis: Um 14.00 Uhr überträgt #SRFinfo die #Medienkonferenz des @BAG_OFSP_UFSP mit Simultanübersetzung sowie Übersetzung in #Gebärdensprache. Die Medienkonferenz ist zudem auf https://t.co/sQn2qu7E6Y im #Livestream zu sehen. #coronavirus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22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- 2020-10-18 09:13:00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die Cabaret-Szene zur #Corona-Krise steht und wie gut Kabarettisten mit Kritik umgehen können, erklärt #Emil Steinberger bei #SRFGredigDirekt. Die ganze Sendung auf #PlaySRF. https://t.co/bm5dPSb5w2 https://t.co/CGuYWmOFa0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3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- 2020-10-14 19:00:02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Betreiben einer Geissalp 🐐 ist sehr aufwendig. Das wissen die Älplerinnen auf der Alp Puzetta im Val Medel, und seit kurzem weiss es auch @mona_vetsch 😄 #SRFMonaMittendrin um 21.00 Uhr auf #SRF1 #SRFDok #Goats https://t.co/qRRPLnOtht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15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- 2020-10-15 08:25:18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 Programmänderung: Um 11.00 Uhr informiert der #Bundesrat über das Treffen mit Spitzenvertretern der Kantone. Die #Medienkonferenz wird mit Simultanübersetzung sowie Übersetzung in die #Gebärdensprache auf #SRF1 und https://t.co/sQn2qu7E6Y übertragen. #Coronavirus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18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D1612-CAB1-4771-8A10-7330B783F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14.10.2020 - 18.10.2020</a:t>
            </a:r>
          </a:p>
        </p:txBody>
      </p:sp>
    </p:spTree>
    <p:extLst>
      <p:ext uri="{BB962C8B-B14F-4D97-AF65-F5344CB8AC3E}">
        <p14:creationId xmlns:p14="http://schemas.microsoft.com/office/powerpoint/2010/main" val="192822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65F38-EE1D-4E42-9FDD-D5D45A4A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SRF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06197D-FD68-46C2-83D0-E7003B1AD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707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68119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57347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25518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69396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00466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4557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60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- 2020-10-17 10:13:00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gesunder Boden beherbergt Millionen #Bodenlebewesen. 🐜🕷🌱💚 Diese brauchen Schutz und Pflege. Für Martin Dietwyler ist das #Mulchen der Schlüssel zum Erfolg. #MissionB #Biodiversität #Artenvielfalt https://t.co/PMp04tSxaN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7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- 2020-10-18 12:01:00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Zum Einstimmen auf heute Abend: Die neuen #SRFTatort Kommissarinnen versuchen die #Tatort Titelmelodie nachzusingen. Triffst du die Töne? 🎤  Der #SRFTatortZuerich startet heute um 20.05 Uhr auf #SRF1. 🍿 https://t.co/QQJ3PLCjWK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55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- 2020-10-16 14:23:00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#Wahlen im #Aargau: Am 18. Oktober wählt der viertgrösste Kanton eine neue Regierung und ein neues Parlament. Alle Artikel, Interviews und Videos auf einen Blick 👉 https://t.co/ICcUOJYFP0 #WahlAG20 #WahlenAG @srfaarau https://t.co/5ogrzMgyRW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5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- 2020-10-18 20:08:11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@deville_late: Grosse Spezialfolge! Am Sonntag um 21:40 Uhr schliessen wir Frieden mit Olten. Versprochen. #srfdeville https://t.co/zCln…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51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8A6B6-BF8A-4A82-A39B-4F5E94132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14.10.2020 - 18.10.2020</a:t>
            </a:r>
          </a:p>
        </p:txBody>
      </p:sp>
    </p:spTree>
    <p:extLst>
      <p:ext uri="{BB962C8B-B14F-4D97-AF65-F5344CB8AC3E}">
        <p14:creationId xmlns:p14="http://schemas.microsoft.com/office/powerpoint/2010/main" val="4059934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D38C5-0AC5-4929-B7D7-535B6E6DB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SRF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0CC855-1314-449B-B09E-F0BE034CB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257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336113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09481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32114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42612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85822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0579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41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- 2020-10-17 16:28:51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@SRF: #Wahlen im #Aargau: Am 18. Oktober wählt der viertgrösste Kanton eine neue Regierung und ein neues Parlament. Alle Artikel, Interv…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52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- 2020-10-17 19:32:23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Maskenpflicht im Publikum heute Abend bei «Darf ich bitten?» 💃😷🕺 Die Massnahmen bei weiteren Sendungen werden in den nächsten Tagen definiert. Produktionen, die bereits aufgezeichnet sind, werden entsprechend beschriftet. #SRFDIB https://t.co/QdYG5wRgc0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63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- 2020-10-16 11:47:00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Weisst du, was Luzern und Zürich neu gemeinsam haben? Richtig, den #Tatort! #SRFTatortZuerich startet diesen Sonntag, 18. Oktober um 20.05 Uhr auf #SRF1. 🕵️‍♀️🍿🕵️‍♀️ #SRFTatort https://t.co/cBhrpTSGgF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0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- 2020-10-18 17:36:00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#Emil Steinberger immer sein Lächeln bewahrt, verrät er bei #SRFGredigDirekt. Mehr Einblicke in das Leben und Schaffen des legendären Kabarettisten gibt es online auf #PlaySRF zu sehen.
https://t.co/bm5dPSb5w2 https://t.co/dL3jWoDnlw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030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E2B6A-209D-4F39-9D3E-0A603D9CB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14.10.2020 - 18.10.2020</a:t>
            </a:r>
          </a:p>
        </p:txBody>
      </p:sp>
    </p:spTree>
    <p:extLst>
      <p:ext uri="{BB962C8B-B14F-4D97-AF65-F5344CB8AC3E}">
        <p14:creationId xmlns:p14="http://schemas.microsoft.com/office/powerpoint/2010/main" val="3668139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B898E-DA98-4C29-A771-A7211345B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SRF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037B6-E88B-4DFF-B658-7FE82B6919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09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790730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3781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89038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9808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397617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4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76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- 2020-10-14 20:50:07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1,4 Millionen Schweine leben in der Schweiz. 🐷🇨🇭 Doch bekommen wir kaum je eines zu Gesicht – ausser auf unseren Tellern. 🍽 Wie geht es diesen Tieren in der Schweiz? Die dreiteilige #SRFHotspot-Serie «Arme Sau» geht der Frage nach.👇https://t.co/wODJDHSmr0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24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- 2020-10-15 18:35:09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Umgeben von 363 Geissen – mehr mittendrin war @mona_vetsch noch nie. 🐐 Auf der Alp Puzzetta im Val Medel packt Mona mit an. Und sie merkt schnell, dass das idyllische Bild vom Alpleben trügt. #SRFMonaMittendrin #PlaySRF #SRFDok 
▶ https://t.co/DrtuBG1rWg https://t.co/h3oJpEcirS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10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- 2020-10-16 16:44:00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Ex-Mountainbike-Profi @claudio_caluori baut Bike-Tracks rund um den Globus. Schaffen er und sein Team die Challenge in #Lesotho? «Pump for Peace» am Samstag um 16:20 Uhr auf #SRFzwei. #Pumptrack #VeloSolutions #PumpForPeace https://t.co/i7vi3XopqR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07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- 2020-10-17 13:05:27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@SRF: Ex-Mountainbike-Profi @claudio_caluori baut Bike-Tracks rund um den Globus. Schaffen er und sein Team die Challenge in #Lesotho? «…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581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43807-EBB8-4D2D-883E-04CFECE3E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14.10.2020 - 18.10.2020</a:t>
            </a:r>
          </a:p>
        </p:txBody>
      </p:sp>
    </p:spTree>
    <p:extLst>
      <p:ext uri="{BB962C8B-B14F-4D97-AF65-F5344CB8AC3E}">
        <p14:creationId xmlns:p14="http://schemas.microsoft.com/office/powerpoint/2010/main" val="1755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902B0-D66A-44B5-97D9-81FF5CFA3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SRF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2901C8-C767-4442-A28F-710258EE1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220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178807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25001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48657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9131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27481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913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09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- 2020-10-14 19:29:03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@srfsport: Durch eine von #SwissOlympic initiierten Pilotstudie wird das Risiko einer Übertragung des #Coronavirus bei grossen Sportvera…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3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- 2020-10-16 10:10:59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@srf3: Die Auftritte von Lara Stoll, Mateo Gudenrath und Fabian Unteregger am SRF 3 Comedy-Zmorge kannst du dir hier im Video anschauen:…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60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- 2020-10-14 18:43:42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@srfforward: Lässt die Schweiz die tibetische Community im Stich? Dieser Frage gehen wir in unserem neuen Video nach. Antworten gibt’s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83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- 2020-10-17 17:02:00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wieder #Krimizeit! Neue Stadt, neues Duo! Der #Tatort geht mit einem neuen Fall morgen um 20.05 Uhr auf #SRF1 auf Sendung. Den Trailer zum #SRFTatortZuerich gibt’s jetzt schon als Aperitif.👇🔍  #SRFTatort https://t.co/F0TXIeMtw7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73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@SRF - 2020-10-14 08:36:57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@srfkonsum: #Corona: #Veranstaltungen werden reihenweise abgesagt oder verschoben. Was steht den Fans, die ihre #Tickets oft schon lange…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100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CDFCC-8C6B-4973-8EA0-A4125DE7F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14.10.2020 - 18.10.2020</a:t>
            </a:r>
          </a:p>
        </p:txBody>
      </p:sp>
    </p:spTree>
    <p:extLst>
      <p:ext uri="{BB962C8B-B14F-4D97-AF65-F5344CB8AC3E}">
        <p14:creationId xmlns:p14="http://schemas.microsoft.com/office/powerpoint/2010/main" val="2928335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388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Twitter Twitter: Tweets | SRF - 1 of 6</vt:lpstr>
      <vt:lpstr>Twitter Twitter: Tweets | SRF - 2 of 6</vt:lpstr>
      <vt:lpstr>Twitter Twitter: Tweets | SRF - 3 of 6</vt:lpstr>
      <vt:lpstr>Twitter Twitter: Tweets | SRF - 4 of 6</vt:lpstr>
      <vt:lpstr>Twitter Twitter: Tweets | SRF - 5 of 6</vt:lpstr>
      <vt:lpstr>Twitter Twitter: Tweets | SRF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Twitter: Tweets | SRF - 1 of 6</dc:title>
  <dc:creator>Frederik Peiniger</dc:creator>
  <cp:lastModifiedBy>Frederik Peiniger</cp:lastModifiedBy>
  <cp:revision>1</cp:revision>
  <dcterms:created xsi:type="dcterms:W3CDTF">2021-03-23T14:35:11Z</dcterms:created>
  <dcterms:modified xsi:type="dcterms:W3CDTF">2021-03-23T14:36:44Z</dcterms:modified>
</cp:coreProperties>
</file>