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9F705-5BD2-4D94-90EF-B695B3B6A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D2F8CF-463F-464B-B0CA-1A76E51BDA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099536"/>
              </p:ext>
            </p:extLst>
          </p:nvPr>
        </p:nvGraphicFramePr>
        <p:xfrm>
          <a:off x="457200" y="1731963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6092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8854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0134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816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5449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556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001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480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570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57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492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2519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447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293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29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497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717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1023A-258B-4B9B-AC5D-0B4204A27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25189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4E9A-1BAE-4867-861B-4587070F8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84D4A-171F-4C9F-B3B3-2300FC4E0A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551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652070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297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475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508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942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2648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577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08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019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12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357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74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283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060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150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77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13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- 15.09.2019 11:08:48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ist wahre Bildung? Braucht es sie überhaupt noch im Google-Zeitalter? Müssen die Kinder z.B. noch eine Landkarte lesen können, wenn Google lenkt? Unbedingt, sagt der deutsche Philosoph Richard David Precht. Mit Google allein verarme die Bildung. 
www.srf.ch/kultur/gesellschaft-religion/intrinsisches-lernen-muessen-wir-das-lehren-neu-lernen #srfsternstunde #philosophy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8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1A38-3589-4322-B625-D4ED1285A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167477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FD4F9-D43F-4083-A173-0BA3CAAE9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33977-4F6B-409A-84D5-2227E457E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093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61989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800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96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93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316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363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675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393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432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844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47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00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275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174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657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182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6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- 28.02.2020 13:03:24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ehemalige Gault-Millau Koch Mirko Buri mochte nicht mehr länger mitansehen, wie Lebensmittel im Abfall landen. Daher serviert er in seinem Restaurant ausschliesslich Gerichte aus Produkten, die Detailhändler nicht mehr verkaufen wollen. 👨‍🍳🥕🍅 #srfdok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62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A1C04-E4AF-46AB-AFBD-119E256E3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4192488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48DF6-2D04-4DE6-973F-92FDE879D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DFDB4F-1E82-4DE9-9730-B4A59C4355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101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18157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371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0514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378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373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6080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69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036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4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8287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465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367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19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781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43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962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3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- 13.12.2019 10:34:11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Lange wurde sie totgeschwiegen, jetzt ist sie «en vogue»: Die Vulva ist der Star in Werbung, Medien und Ausstellungen. Sie wird sichtbar – ganz ohne Scham.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80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8E114-BF2B-4F35-B79D-30AFB9B9D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329672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30603-458E-4D99-8F55-49F2D692B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0083B-1EC1-4E80-B1FB-2F4D8F049B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052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13201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322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1293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74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0673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2283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3049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847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645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5879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421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589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32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867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52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365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23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- 24.03.2020 13:06:26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serbische Nationaltheater spielt aus Solidarität für das Corona-geplagte Italien das italienische Partisanenlied «Bella Ciao» – und das auf spektakuläre Weise. #srfzämedure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483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41280-D8CA-4CAA-B79C-D5909CB6F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4235489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13863-C502-44C7-A4F7-AA440C0F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978174-2AD0-4D60-81B0-735190693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302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01031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098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094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31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013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159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59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46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725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1805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973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259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227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057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869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361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4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- 11.11.2019 19:03:00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400-Seelen Dorf Kusköy in der Türkei spricht man noch die «Vogelsprache».  Da diese zu verschwinden droht, will die UNESCO sie schützen. 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005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41EBA-6DC6-405C-80FF-3652DABF1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499971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3FBB7-07ED-4B18-B06D-7D39E4295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5204E-8C68-4193-835D-8FE4770F3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702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90224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165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954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3832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480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277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04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663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3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9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78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434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392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087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986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019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7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- 03.01.2020 11:26:07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Kann eine 120 Meter hohe «Super-Batterie» unsere Energiezukunft sichern🔋⚡? Sogar Bill Gates sieht für diese Idee eines Tessiner Start-ups grosses Potenzial😲!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48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1CAA8-8939-453F-A026-3F533DD47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58227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FC65-DCCB-4A0D-B46D-E28B11392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ADFA1-F372-4204-BB4F-C33A0877CB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804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44705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560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0029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3351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357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37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3628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897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071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291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07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756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8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4013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545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317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9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- 11.03.2020 08:10:00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einen finden sie nur irr, die anderen irre geil: Punk-Lady Nina Hagen wird heute 65. Rambazamba!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760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65FF1-B43F-4F33-B3B7-12CC7858A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061104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AF01D-A7A6-4105-AED9-85605123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97088-38D1-4A81-B918-98255EF5E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1283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179039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9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840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16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383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082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761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99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227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560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389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878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570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587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305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330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90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- 23.04.2020 16:42:32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Hier kommt etwas gegen Langeweile: Weil die Museen geschlossen sind, einfach mal zu Hause Kunstwerke nachstellen und mit uns teilen 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067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92F2F-6FE1-4753-A839-E455C7981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784723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093F3-5517-4734-9583-9CA8B39DF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6D74F-48F0-47D6-9E34-26A19EC9A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192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32485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299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3907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842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501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0716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673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523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341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319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064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16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953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370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283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92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32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- 21.04.2020 17:50:30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Lockdown bedeutet sturmfrei für Wildtiere. Doch nicht alle Vierbeiner finden das toll.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311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B2F3C-555B-4AF4-8824-8BACB2629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4049254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BB563-8D4E-4604-AEE7-67D83019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F2A5F4-60F3-439D-830E-1DB9CF08B4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207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87181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783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1030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77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091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9980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900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814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710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902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786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19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267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712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919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417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54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- 09.03.2020 12:11:58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Periode ist pfui, wird uns eingetrichtert. Aktivistinnen wie Franka Frei und aktivistin.ch kämpfen gegen das Tabu.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771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CAD22-2635-478C-AD37-3F53E70E8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1230539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FB618-78F3-4272-A72C-5FA4D353A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7509C-B620-4FAC-88EC-9DB037FBF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902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41741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919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906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067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797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0377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0515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351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15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000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42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457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32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558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699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951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74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- 12.12.2019 08:00:03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Biologe David Bittner und die Grizzlybärin Luna pflegen eine jahrelange Freundschaft – mitten in der Wildnis von Alaska 😲👨🐻.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68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C3FE9-84E1-4ECD-987A-AB350E3F0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4048097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0DA45-5904-4566-8DC1-4C37C56D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552AB-DC36-448F-8F08-54EBD3F16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3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54927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5716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369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573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267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659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405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45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408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09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67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045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396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76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919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365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82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- 08.09.2019 10:51:23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Täglich geben in der Schweiz drei Bauernbetriebe auf. Für die Betroffenen etwas vom Schlimmsten. Im DOK-Film «Bodenlos» erzählen sie davon.
https://www.srf.ch/kultur/wissen/wochenende-wissen/dok-film-bodenlos-vom-leben-und-ueberleben-der-schweizer-bauern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20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40C3A-365D-4DD5-85CE-18B3B80F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938697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2E9FF-B59B-40D3-A430-1BF6CD644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C6A83-2370-44F0-8DB6-12331E4FFA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6600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74562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241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166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574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078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5840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2003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4715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092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4202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105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13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58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686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947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520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47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- 19.04.2020 13:00:01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Während Viktor zu verdutzten Giraffen spricht, umgarnt Mike ein ahnungsloses Gorilla-Weibchen. Schaut selbst: Mike Müller und Viktor Giacobbo erkunden den besucherleeren Zoo Zürich und stellen den Humor der Tiere «auf die Probe» 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223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FCDD5-AEBB-4794-BD43-5CE38B336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589640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7598B-5AD7-4E39-865E-250645E3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6715C-2B01-45BA-AB8D-7DC1C4EA5E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7138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0684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028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234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925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6552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473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086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307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006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145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331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138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738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466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105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69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- 02.09.2019 18:03:00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Typ, dieser Keanu Reeves: Schauspieler, Autor, Musiker und Motorradhersteller. All der Erfolg ist ihm aber keineswegs zu Kopf gestiegen, im Gegenteil – statt Privat-Shuttle nimmt er die U-Bahn. Heute feiert der soziale Superstar seinen 55. Geburtstag.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67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B91E4-DA39-45CA-9873-120677791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96130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4B53-A6A4-4341-9D74-30C74BA3B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38050-3C24-4F9B-96CA-846A09725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9255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40946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278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870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897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61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409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572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337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545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176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7356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738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517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914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53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905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0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- 16.01.2020 18:10:23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Zwischen Mutterliebe und Drogensucht: Der Film «Platzspitzbaby» zeigt ein dunkles Kapitel Zürcher Geschichte – und das mit voller Wucht.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01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D18F2-D2CD-4C0A-8A7E-06DDCB836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467312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2A0BC-AAC0-4DE5-9630-23451F8A8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8B91C8-E191-4510-BAEA-64E421EB3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805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83992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0713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78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9093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0790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8702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91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335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095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461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008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694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792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26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944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8173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91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- 03.06.2020 20:20:26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Daniel Koch als Holzskulptur: Diese ungewöhnliche Spendenaktion des Holzbildhauers Peter Bissig brachte über 13'000 Franken ein. Das Geld geht an das IKRK und das Kunstwerk gratis an den ehemaligen BAG-Angestellten.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19.06.2020 14:17:28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72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BA26E-BBED-4582-B83E-825D17E89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3892504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A7E97-9A7A-4BFD-9802-A6CADD7D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90F160-1DDF-47E5-9E61-CB4602CBA6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498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94799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122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175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544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809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3405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37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70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231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384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124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800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947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758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647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2440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943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- 01.05.2020 09:04:07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Album voller Kinderfotos berühmter Persönlichkeiten: Hättet ihr Mick Jagger erkannt?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2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8F683-5C46-4836-8438-6B8F25433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718768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DD79D-C58C-466A-B248-BB12F4A98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765F5-214F-48A2-B3D6-CF349FE6C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441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10765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784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528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952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8796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297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35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264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952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545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10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931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030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779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158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647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100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- 08.03.2020 09:02:43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Keine Blumen, sondern Gleichberechtigung: Unser Wunsch für den   #InternationalerFrauentag.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229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593DD-89D9-4DA4-BD50-B9BD5BD79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133486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9BDC4-66B6-43D4-A7A9-FCD5B6D20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43D1B0-5994-4E51-8639-42E3D4F66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956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38769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526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386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3760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0393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374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1030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527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652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07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92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0087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246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57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530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093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34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- 10.09.2019 17:45:01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grossen Agrarkonzerne bestimmen, welches Gemüse auf unserem Teller landet. Viele traditionelle Sorten verschwinden. Ein Familienbetrieb hält dagegen und gibt alten Gemüsesorten eine zweite Chance.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56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EC71D-27C6-49A2-91F8-55BFF135A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506962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9643-9A26-4955-8DC7-5B5EDC2D3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C7710D-B19A-4BFA-9438-68A36F7374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02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25818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410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816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438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439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2975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21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669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596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51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618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894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887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687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128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222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04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- 05.02.2020 12:03:34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Sein Schaffen faszinierte und verstörte zugleich😱. Manche fanden ihn kurios, für die anderen war er ein Genie. HR Giger wäre heute 80 Jahre alt geworden🎉.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962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8355E-9B5B-4342-B573-4C80AC003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1906277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EE31E-BD28-4B43-B4A7-437A1381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0E5FE-E532-4EB9-9819-B3D8E516BC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433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539854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388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4071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384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760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583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4038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225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77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070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463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364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872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87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105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750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24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- 20.04.2020 19:03:15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Ihre Stimmen begleiten ganze Generationen: Die drei Fragezeichen sind nach über 40 Jahren beliebt wie eh und je und füllen ganze Stadien – hier das Zürcher Hallenstadion vor der Coronakrise. 
Justus, Peter oder Bob: Welcher ist euer Lieblingsdetektiv?🕵‍♂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87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A1A15-DB71-45B3-A216-64F68CC02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594426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5BFEB-1433-4807-B882-E167294BD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9BC57E-4ADF-476A-99DD-DCCED07767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7190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8390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7407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637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175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51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519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2686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226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260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910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896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24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254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6864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995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203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81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- 19.04.2020 19:30:46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Giraffe von A nach B bringen 🤔? «Challenge accepted!» - Hier seht ihr, wie Giraffe «Jahi» den langen Transportweg von Holland in den Zoo Zürich übersteht 🦒🚚🇨🇭.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699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180C4-11BD-4A83-A31B-E46C6B83D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621540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4538C-10DA-4D58-8CD7-CE1823610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904FF-F7D0-4364-89CB-328112C55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609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581137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161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464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673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628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708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9213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84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63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62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643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99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875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0866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56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09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5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- 15.02.2020 12:10:57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Laut gebrüllt, viel gepöbelt – schon ist man relevant: Daran kranken für die Autorin Kübra Gümüsay viele Debatten im Netz. #SRFSternstunde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053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C664D-CD3A-4D08-B994-F2D7C6199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1151230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75314-45E6-40A1-88EA-46BADB5A0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Redaktionen - Facebook Post Table | SRF Kultur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90D50-7F3C-4F2B-A3F9-60883112A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98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622928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0767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4501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2099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609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650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587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900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781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480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425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428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019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09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017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759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video_Views10s_paid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tot_minutes_watched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avg_seconds_watched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avg_perc_watched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perc_view_Views10s_with_sound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video_length_seconds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47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- 14.10.2019 17:04:00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Dieses Lachen – unverkennbar!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65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- 01.03.2020 12:00:48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ist eigentlich Schellen-Ursli? Eine Spurensuche zum 75. Geburtstag des Lausbuben. #75JahreSchellenUrsli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09.06.2020 19:45:22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92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F6F1C-4E80-4E73-8A61-D68A28A1B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01.07.2019 - 18.06.2020</a:t>
            </a:r>
          </a:p>
        </p:txBody>
      </p:sp>
    </p:spTree>
    <p:extLst>
      <p:ext uri="{BB962C8B-B14F-4D97-AF65-F5344CB8AC3E}">
        <p14:creationId xmlns:p14="http://schemas.microsoft.com/office/powerpoint/2010/main" val="2225816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2172</Words>
  <Application>Microsoft Office PowerPoint</Application>
  <PresentationFormat>On-screen Show (4:3)</PresentationFormat>
  <Paragraphs>847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Redaktionen - Facebook Post Table | SRF Kultur - 1 of 25</vt:lpstr>
      <vt:lpstr>Facebook Redaktionen - Facebook Post Table | SRF Kultur - 2 of 25</vt:lpstr>
      <vt:lpstr>Facebook Redaktionen - Facebook Post Table | SRF Kultur - 3 of 25</vt:lpstr>
      <vt:lpstr>Facebook Redaktionen - Facebook Post Table | SRF Kultur - 4 of 25</vt:lpstr>
      <vt:lpstr>Facebook Redaktionen - Facebook Post Table | SRF Kultur - 5 of 25</vt:lpstr>
      <vt:lpstr>Facebook Redaktionen - Facebook Post Table | SRF Kultur - 6 of 25</vt:lpstr>
      <vt:lpstr>Facebook Redaktionen - Facebook Post Table | SRF Kultur - 7 of 25</vt:lpstr>
      <vt:lpstr>Facebook Redaktionen - Facebook Post Table | SRF Kultur - 8 of 25</vt:lpstr>
      <vt:lpstr>Facebook Redaktionen - Facebook Post Table | SRF Kultur - 9 of 25</vt:lpstr>
      <vt:lpstr>Facebook Redaktionen - Facebook Post Table | SRF Kultur - 10 of 25</vt:lpstr>
      <vt:lpstr>Facebook Redaktionen - Facebook Post Table | SRF Kultur - 11 of 25</vt:lpstr>
      <vt:lpstr>Facebook Redaktionen - Facebook Post Table | SRF Kultur - 12 of 25</vt:lpstr>
      <vt:lpstr>Facebook Redaktionen - Facebook Post Table | SRF Kultur - 13 of 25</vt:lpstr>
      <vt:lpstr>Facebook Redaktionen - Facebook Post Table | SRF Kultur - 14 of 25</vt:lpstr>
      <vt:lpstr>Facebook Redaktionen - Facebook Post Table | SRF Kultur - 15 of 25</vt:lpstr>
      <vt:lpstr>Facebook Redaktionen - Facebook Post Table | SRF Kultur - 16 of 25</vt:lpstr>
      <vt:lpstr>Facebook Redaktionen - Facebook Post Table | SRF Kultur - 17 of 25</vt:lpstr>
      <vt:lpstr>Facebook Redaktionen - Facebook Post Table | SRF Kultur - 18 of 25</vt:lpstr>
      <vt:lpstr>Facebook Redaktionen - Facebook Post Table | SRF Kultur - 19 of 25</vt:lpstr>
      <vt:lpstr>Facebook Redaktionen - Facebook Post Table | SRF Kultur - 20 of 25</vt:lpstr>
      <vt:lpstr>Facebook Redaktionen - Facebook Post Table | SRF Kultur - 21 of 25</vt:lpstr>
      <vt:lpstr>Facebook Redaktionen - Facebook Post Table | SRF Kultur - 22 of 25</vt:lpstr>
      <vt:lpstr>Facebook Redaktionen - Facebook Post Table | SRF Kultur - 23 of 25</vt:lpstr>
      <vt:lpstr>Facebook Redaktionen - Facebook Post Table | SRF Kultur - 24 of 25</vt:lpstr>
      <vt:lpstr>Facebook Redaktionen - Facebook Post Table | SRF Kultur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Redaktionen - Facebook Post Table | SRF Kultur - 1 of 25</dc:title>
  <dc:creator>Frederik Peiniger</dc:creator>
  <cp:lastModifiedBy>Frederik Peiniger</cp:lastModifiedBy>
  <cp:revision>1</cp:revision>
  <dcterms:created xsi:type="dcterms:W3CDTF">2020-06-19T14:33:41Z</dcterms:created>
  <dcterms:modified xsi:type="dcterms:W3CDTF">2020-06-19T14:40:47Z</dcterms:modified>
</cp:coreProperties>
</file>