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D8BD-EDB6-4194-8415-159C1DED3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Instagram: Stories | srfschweizerradioundfernsehen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43A56E-2E53-4298-81DC-77DBC01A1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692088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7064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760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28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1799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146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68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751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751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36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10:32:47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35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10:28:44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10:27:27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7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10:26:29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8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10:25:29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34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10:24:17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9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srfschweizerradioundfernsehen - 07.03.2020 10:23:00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03/08/2020 09:06:18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829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0145C-F95E-4B7B-A561-A2614F4CD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03/07/2020 - 03/07/2020</a:t>
            </a:r>
          </a:p>
        </p:txBody>
      </p:sp>
    </p:spTree>
    <p:extLst>
      <p:ext uri="{BB962C8B-B14F-4D97-AF65-F5344CB8AC3E}">
        <p14:creationId xmlns:p14="http://schemas.microsoft.com/office/powerpoint/2010/main" val="760293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Instagram: Stories | srfschweizerradioundfernsehen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Instagram: Stories | srfschweizerradioundfernsehen</dc:title>
  <dc:creator>Frederik Peiniger</dc:creator>
  <cp:lastModifiedBy>Frederik Peiniger</cp:lastModifiedBy>
  <cp:revision>1</cp:revision>
  <dcterms:created xsi:type="dcterms:W3CDTF">2020-03-10T12:23:16Z</dcterms:created>
  <dcterms:modified xsi:type="dcterms:W3CDTF">2020-03-10T12:23:30Z</dcterms:modified>
</cp:coreProperties>
</file>