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Sheet1!$B$2:$B$14</c:f>
            </c:numRef>
          </c:val>
          <c:extLst>
            <c:ext xmlns:c16="http://schemas.microsoft.com/office/drawing/2014/chart" uri="{C3380CC4-5D6E-409C-BE32-E72D297353CC}">
              <c16:uniqueId val="{00000000-04FD-4DF0-A2BC-3D8E81A9C08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Sheet1!$C$2:$C$14</c:f>
            </c:numRef>
          </c:val>
          <c:extLst>
            <c:ext xmlns:c16="http://schemas.microsoft.com/office/drawing/2014/chart" uri="{C3380CC4-5D6E-409C-BE32-E72D297353CC}">
              <c16:uniqueId val="{00000001-04FD-4DF0-A2BC-3D8E81A9C08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Sheet1!$D$2:$D$14</c:f>
            </c:numRef>
          </c:val>
          <c:extLst>
            <c:ext xmlns:c16="http://schemas.microsoft.com/office/drawing/2014/chart" uri="{C3380CC4-5D6E-409C-BE32-E72D297353CC}">
              <c16:uniqueId val="{00000002-04FD-4DF0-A2BC-3D8E81A9C08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Sheet1!$E$2:$E$14</c:f>
            </c:numRef>
          </c:val>
          <c:extLst>
            <c:ext xmlns:c16="http://schemas.microsoft.com/office/drawing/2014/chart" uri="{C3380CC4-5D6E-409C-BE32-E72D297353CC}">
              <c16:uniqueId val="{00000003-04FD-4DF0-A2BC-3D8E81A9C08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Sheet1!$A$2:$A$14</c:f>
            </c:multiLvlStrRef>
          </c:cat>
          <c:val>
            <c:numRef>
              <c:f>Sheet1!$F$2:$F$14</c:f>
            </c:numRef>
          </c:val>
          <c:extLst>
            <c:ext xmlns:c16="http://schemas.microsoft.com/office/drawing/2014/chart" uri="{C3380CC4-5D6E-409C-BE32-E72D297353CC}">
              <c16:uniqueId val="{00000004-04FD-4DF0-A2BC-3D8E81A9C0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2642224"/>
        <c:axId val="302638288"/>
      </c:barChart>
      <c:catAx>
        <c:axId val="30264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38288"/>
        <c:crosses val="autoZero"/>
        <c:auto val="1"/>
        <c:lblAlgn val="ctr"/>
        <c:lblOffset val="100"/>
        <c:noMultiLvlLbl val="0"/>
      </c:catAx>
      <c:valAx>
        <c:axId val="302638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64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6D8C1-E8C5-4E63-83AD-53EB6F932F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Veröffentlichte Posts | SRF Virus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8B5FFF-F77F-46DA-A3F9-93C43F2A692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526272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898904-E17D-4828-A169-5746AC84D6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4B9B1B-5600-4F23-B6B6-8C11F4BD9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806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Veröffentlichte Posts | SRF Virus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Veröffentlichte Posts | SRF Virus</dc:title>
  <dc:creator>Frederik Peiniger</dc:creator>
  <cp:lastModifiedBy>Frederik Peiniger</cp:lastModifiedBy>
  <cp:revision>1</cp:revision>
  <dcterms:created xsi:type="dcterms:W3CDTF">2019-11-22T14:17:54Z</dcterms:created>
  <dcterms:modified xsi:type="dcterms:W3CDTF">2019-11-22T14:18:00Z</dcterms:modified>
</cp:coreProperties>
</file>