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AB68B-7B90-4A01-959E-2F502680D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BD2ED4-6B5A-4523-950C-4211AF0E6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9373698"/>
              </p:ext>
            </p:extLst>
          </p:nvPr>
        </p:nvGraphicFramePr>
        <p:xfrm>
          <a:off x="457200" y="1731963"/>
          <a:ext cx="8646160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51262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386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83173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9107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3041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0357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026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4036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5831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2297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789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CE8E5-CC26-494C-A88A-49016108B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2559500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9390D-57B2-409D-8D5A-66975556C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C28678-C565-44FA-8FCE-63BED24DCB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352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5597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5292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88701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9420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7231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977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7058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7076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477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88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00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- 26.07.2019 18:23:27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Alle sind in den Ferien, doch du hast immer noch keine #Ferienpläne?
Mike Mueller berichtet aus einer bislang unberührt gebliebenen Destination. 
#srfcomedy #archivperlen #schlieren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 sind in den Ferien, doch du hast immer noch keine #Ferienpläne?
Mike Mueller berichtet aus einer bislang unberührt gebliebenen Destination. 
#srfcomedy #archivperlen #schlieren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https://www.instagram.com/p/B0YoZCnoK0-/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309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7DA3F-F9D0-4F56-BD11-CA8B925D4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727641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6CE23-1309-48B9-869E-FA232DC7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4DBCD-50EC-40A3-AA86-FC1EE1C15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845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57771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8313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041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2352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6402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464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881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569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756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6744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33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- 26.09.2019 20:53:35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19-jährige Thierry Bouvard ist #Autist. Er kann nicht sprechen, aber er kann malen. Dabei hat er sich seine ganz eigene, geniale Technik angeeignet. #srfreporter #Wunderkinder #srfdok #PlaySRF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19-jährige Thierry Bouvard ist #Autist. Er kann nicht sprechen, aber er kann malen. Dabei hat er sich seine ganz eigene, geniale Technik angeeignet. #srfreporter #Wunderkinder #srfdok #PlaySRF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https://www.instagram.com/p/B24i26KIc1J/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8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E559D-1F81-4A62-9790-D0265EC57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1101323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38E1-F7AA-43AD-B66C-691A296F9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BF5CA1-77E2-4CCF-8679-551FCD18F1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0661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45441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470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49049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1426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315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740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3169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2583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843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4520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07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- 14.08.2019 17:56:17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@supercedi von @izzymagazine hatte ein traumatisches TV-Erlebnis! 😱  Wer von euch schaut noch regelmässig TV? Und was? 🤔 #SRF #Medienclub #SRFMedienclub #TV #Fernsehen #Medien #Netflix #Medienlandschaft #Medienkonsum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@supercedi von @izzymagazine hatte ein traumatisches TV-Erlebnis! 😱  Wer von euch schaut noch regelmässig TV? Und was? 🤔 #SRF #Medienclub #SRFMedienclub #TV #Fernsehen #Medien #Netflix #Medienlandschaft #Medienkonsum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https://www.instagram.com/p/B1JgU48BHXx/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952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83889-1F70-4F09-987C-F74A0D620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166197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6FA0C-1B49-4EFA-943D-3944AAE12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C59C37-D0A2-482F-AE3B-1A57C3828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3731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59960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03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5950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6255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311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934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820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9132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0818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7655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2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- 31.07.2019 12:01:27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 isch ims Stress vorprogrammiert 🙈 #srfcomedy #giacobbomüller #hanimuetterghört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 isch ims Stress vorprogrammiert 🙈 #srfcomedy #giacobbomüller #hanimuetterghört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https://www.instagram.com/p/B0k0peiIQm8/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08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71060-5498-47FF-A28C-6555C3C1F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2005647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034EF-03F6-43D1-BF74-AFA6ABB5B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86875E-17DF-4693-BAEE-390A037A19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8486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65405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6138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2819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2195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0603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0751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3071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1152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0210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1490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88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- 17.08.2019 08:58:42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50 Jahre #woodstock 🙌
Wer erinnert sich?😀
Link in Bio zum TV-Programm von SRF1 zu #woodstock🤓
•
•
•
#woodstock69 #woodstockfestival #1969 #hippie #hippiespirits #remember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Jahre #woodstock 🙌
Wer erinnert sich?😀
Link in Bio zum TV-Programm von SRF1 zu #woodstock🤓
•
•
•
#woodstock69 #woodstockfestival #1969 #hippie #hippiespirits #remember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https://www.instagram.com/p/B1QRP4JIhiD/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419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88950-E735-4024-B29D-CDD6016BF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2812666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E2442-BA6F-4E8A-8C51-CE1BF0926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- 7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48FB9-13C4-40EE-9144-D3CD923AA0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690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01497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3591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6675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1542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088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4932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031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3765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4097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9827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9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- 24.07.2019 18:52:31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Gilt das alles noch? Würden Kinder heute dasselbe sagen? 🧐 
#soaständig #srfarchiv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Gilt das alles noch? Würden Kinder heute dasselbe sagen? 🧐 
#soaständig #srfarchiv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https://www.instagram.com/p/B0Th8UkBgu-/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374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5AE8E-94B0-470B-9FD7-00D93FEFB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3377649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42BF5-242A-4E6B-BF58-4D5E789A4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- 8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17D8A2-38DC-4027-931F-2598B0EEE1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7957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12720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753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8026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7137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1992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7979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136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3482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194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0575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3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- 25.07.2019 18:25:36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 in die Höhe! 🏞🥾🌞 Dank diesen Wanderübungen bist auch du bereit. Kein Berg zu hoch, kein Weg zu weit.
#srfarchiv #archivperlen 1980 #wandern #wanderlust #hiking #training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in die Höhe! 🏞🥾🌞 Dank diesen Wanderübungen bist auch du bereit. Kein Berg zu hoch, kein Weg zu weit.
#srfarchiv #archivperlen 1980 #wandern #wanderlust #hiking #training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https://www.instagram.com/p/B0WD14QIn5r/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187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83D15-2FDD-4C33-874B-04C7993CD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3105997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BA9E2-B9D1-401D-9349-55794C867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- 9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AA66E2-42F3-4462-AF19-18632E7BC8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629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72826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056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823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6681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6227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6508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199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9849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0998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4362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7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- 04.10.2019 18:00:03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Tessin spricht man... Deutsch! 🤔 Ja, in Bosco/Gurin! Die höchstgelegene Gemeinde des Kantons ist das einzige deutschsprachige Dorf des Tessins. Aber seine Bewohner machen sich Sorgen um ihre sprachliche Zukunft. Wie weiter?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 Tessin spricht man... Deutsch! 🤔 Ja, in Bosco/Gurin! Die höchstgelegene Gemeinde des Kantons ist das einzige deutschsprachige Dorf des Tessins. Aber seine Bewohner machen sich Sorgen um ihre sprachliche Zukunft. Wie weiter?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https://www.instagram.com/p/B3M1WzYI6Jq/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637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6BA4E-42A4-4E28-A604-6D6D336C2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1105107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53F96-CD66-4A13-85DA-DB15AAD9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- 10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10D38-6F2A-43DC-B29B-4B491DCF08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5535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69427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934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85591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1094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281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9018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7048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599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9453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4203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9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- 12.09.2019 18:23:02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 ist hochbegabt und hatte bereits mit 9 Jahren seine Mathematik-Matura in der Tasche. 🎲🕰📝 #srfreporter #srfdok #wunderkind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 ist hochbegabt und hatte bereits mit 9 Jahren seine Mathematik-Matura in der Tasche. 🎲🕰📝 #srfreporter #srfdok #wunderkind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https://www.instagram.com/p/B2UOf8ZIben/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2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38A7C-C2BD-41FA-8475-2E03DF0FC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3246857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3A526-4B80-4118-BAEB-F6DC2CB95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- 11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85B1C3-2AEB-4644-9AE0-AC416E82A7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4574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33926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634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00233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6005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440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179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7184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9354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908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783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06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- 01.09.2019 11:38:49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Dorf ohne Kinder ist kein Dorf, heisst es. Seit 19 Jahren gab es auf der #Rigi, der Königin der Berge in der Zentralschweiz, keine Schule mehr. Das ändert sich nun. 🎒🏫 #srfdok #srfreporter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 Dorf ohne Kinder ist kein Dorf, heisst es. Seit 19 Jahren gab es auf der #Rigi, der Königin der Berge in der Zentralschweiz, keine Schule mehr. Das ändert sich nun. 🎒🏫 #srfdok #srfreporter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https://www.instagram.com/p/B13LfzaIXj3/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503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2249D-C1C1-4C68-AFD8-3D92858EC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289013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47F96-D50A-48A9-B178-857E6EB0D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- 12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D311D0-7206-4225-9A5D-103E8C07E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8621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01188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697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37666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6862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9632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1470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7129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1063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088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353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06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- 01.09.2019 19:19:07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«Zambo»-Kinderreporterin Marie Lotta stellt Politikerinnen und Politikern Fragen, die ihnen sonst niemand stellt. 
Im Herbst wählt die Schweiz ein neues Parlament. Das heisst: die Erwachsenen wählen. Kinder dürfen ja nicht, obwohl sie von der Politik auch betroffen sind. Wieso eigentlich? Solche Fragen stellt «Zambo»-Kinderreporterin Marie Lotta einzelnen Politikerinnen und Politikern, die sich im Herbst wählen lassen wollen. 
#WahlCH19 #srfzambo @srfzambo #srfarena @sandrobrotz @reginesauter @juerg.grossen @filippo.lombardi1956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«Zambo»-Kinderreporterin Marie Lotta stellt Politikerinnen und Politikern Fragen, die ihnen sonst niemand stellt. 
Im Herbst wählt die Schweiz ein neues Parlament. Das heisst: die Erwachsenen wählen. Kinder dürfen ja nicht, obwohl sie von der Politik auch betroffen sind. Wieso eigentlich? Solche Fragen stellt «Zambo»-Kinderreporterin Marie Lotta einzelnen Politikerinnen und Politikern, die sich im Herbst wählen lassen wollen. 
#WahlCH19 #srfzambo @srfzambo #srfarena @sandrobrotz @reginesauter @juerg.grossen @filippo.lombardi1956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https://www.instagram.com/p/B14ALExo95n/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675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2E27A-31C7-47B6-9F27-C412D1C717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3647540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872BC-5724-40EE-AB31-B6DAC274F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- 13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2E562D-4D40-4163-8E1E-D47BDBFC34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8664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56304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6982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5001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9676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442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274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344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4589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029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0935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0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- 25.07.2019 08:25:31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Dir ist heiss?🥵 Nicht nur dir! Auch Tiere kämpfen mit der Hitze😪 Wir sagen dir, wie du ihnen helfen kannst!🙌💪
#missionb
•
•
•
#gardening #water #heat #summer #animals #hedgehog #insect #bee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 ist heiss?🥵 Nicht nur dir! Auch Tiere kämpfen mit der Hitze😪 Wir sagen dir, wie du ihnen helfen kannst!🙌💪
#missionb
•
•
•
#gardening #water #heat #summer #animals #hedgehog #insect #bee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https://www.instagram.com/p/B0U_Kt-IHjx/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797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5064C-54BE-4D24-A3DA-51D652094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2728860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89404-0854-4755-B139-C337B857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- 14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72683-B0E6-43D4-BC65-2839E82E43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3446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4301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214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12674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4919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703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866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1206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623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3031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5454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256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- 04.09.2019 22:40:16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Trotz schmerzhaftem Aus an den @usopen bleibt seine #Erfolgsgeschichte beispiellos 💪🎾 #srfdok #kingroger #tennis @srfsport @rogerfederer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Trotz schmerzhaftem Aus an den @usopen bleibt seine #Erfolgsgeschichte beispiellos 💪🎾 #srfdok #kingroger #tennis @srfsport @rogerfederer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https://www.instagram.com/p/B2AFk-PIaAB/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510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EF567-343C-42B5-963E-638ABA101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3063386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9BB6E-3239-4AF5-B9D9-E926CEAF7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- 15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EC107-2666-469B-AB8A-65019FD883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2983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61409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4954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62283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1726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141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908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427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4319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8107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0898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88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- 16.08.2019 09:08:57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Jaaaa, Wespen können ganz schön nerven🙈😒 Doch für die Natur sind sie überaus wichtig🧐🤷‍♀️
#missionb
•
•
•
•
#wasp #wespe #insects #insekten #sommer #summer #biodiversity #biodiversität #nature #natur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Jaaaa, Wespen können ganz schön nerven🙈😒 Doch für die Natur sind sie überaus wichtig🧐🤷‍♀️
#missionb
•
•
•
•
#wasp #wespe #insects #insekten #sommer #summer #biodiversity #biodiversität #nature #natur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https://www.instagram.com/p/B1Ns9nWhXrh/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238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BFED4-C6BF-4C03-949E-DE2270BE6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3786241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308D-81E1-47C9-AE5D-F473DBC88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- 16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C5B93-3391-453B-AA19-F7C9E5B1A4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58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53920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842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8252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0832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0431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607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423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7959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521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9950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1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- 22.08.2019 22:10:33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macht die bessere Figur im Fahnenschwingen: @philippegerber oder @charles_nguela? 😅😅 @srf3 #srf3 #srfcomedy #comedy #challenge #fahnenschwingen #duell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 macht die bessere Figur im Fahnenschwingen: @philippegerber oder @charles_nguela? 😅😅 @srf3 #srf3 #srfcomedy #comedy #challenge #fahnenschwingen #duell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https://www.instagram.com/p/B1ej164oKdM/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556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E1702-F02A-4031-97BF-C91C938FC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3975514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95FC-76EB-4B5B-8A74-EF56323B1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- 17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22473-CF6A-4957-B043-BE583058C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998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15714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314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14879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9002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130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939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5823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6134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2675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0793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02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- 15.10.2019 18:10:04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Wahlplakate, überall Wahlplakate. 🍂 Der Muotathaler Wahlschmöcker weiss warum. #gabrielvetter @srfdeville #comedy #WahlCH19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Wahlplakate, überall Wahlplakate. 🍂 Der Muotathaler Wahlschmöcker weiss warum. #gabrielvetter @srfdeville #comedy #WahlCH19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https://www.instagram.com/p/B3pLP0PgGFK/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803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231EF-B503-4802-A64F-7E668C04E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93777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AF86-1C34-4BB7-B846-1631312FD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- 18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53E1F0-6B4E-4F91-8D89-CCF4932EDB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911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66737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769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2674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5605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9694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730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322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3563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877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8817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5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- 03.08.2019 17:24:17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Sie: Über was häsch denn so gredet mit dine Kollege? Er: Ja 🤣 #keinplanvonütem Wer kennts? #comedy #beziehung #struggle #Lästern #Couplegoals #Nerven #TinaNägeli #PhilippeGerber #KlatschundTratsch #Gossip #srf3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Sie: Über was häsch denn so gredet mit dine Kollege? Er: Ja 🤣 #keinplanvonütem Wer kennts? #comedy #beziehung #struggle #Lästern #Couplegoals #Nerven #TinaNägeli #PhilippeGerber #KlatschundTratsch #Gossip #srf3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https://www.instagram.com/p/B0tH-r_qLdZ/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117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2AFFD-2522-4444-8C3C-EC52D7980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4125337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0D19-C905-4E58-908A-8D58B2E22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- 19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3F88F-4D90-47D4-B144-8887A5097E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726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8139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4044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7407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6770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958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933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522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1068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4940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7861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7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- 21.07.2019 11:21:00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wär's mit einer Biketour? Oder doch lieber eine Wanderung? #srfarchiv 
#mountainbiking #mountainbike #hiking #hike #wandern #wanderung #biketouring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 wär's mit einer Biketour? Oder doch lieber eine Wanderung? #srfarchiv 
#mountainbiking #mountainbike #hiking #hike #wandern #wanderung #biketouring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https://www.instagram.com/p/B0K_1yWh2xJ/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809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EB4DB-EAC3-4D9F-82B3-CD3F431E9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3544846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182BA-FC71-4F8A-A49C-311C8FF43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- 20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9EEA6-45FE-4A77-8C56-46C2924C1B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278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41770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6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25330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6254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1066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1599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950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2128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2309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7371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63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- 29.07.2019 18:21:17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@philippegerber hat's erwischt. Und er leidet. Sehr! Wer kennt das auch? 😜 #Comedy #SchweizerRadioundFernsehen #Beziehung #Struggle #Männergrippe #Lästern #Filmabend #Couplegoals #Nerven #TinaNägeli #PhilippeGerber #KlatschundTratsch #Gossip @srf3 @tinanaegeli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@philippegerber hat's erwischt. Und er leidet. Sehr! Wer kennt das auch? 😜 #Comedy #SchweizerRadioundFernsehen #Beziehung #Struggle #Männergrippe #Lästern #Filmabend #Couplegoals #Nerven #TinaNägeli #PhilippeGerber #KlatschundTratsch #Gossip @srf3 @tinanaegeli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https://www.instagram.com/p/B0gWhuvo_Vu/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960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7CC09-908D-4007-AB21-FE502959B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1171978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42146-37FC-45DC-8637-2053CE3DB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- 21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F721B7-1FC7-4A17-B936-83B91C9F2B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055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61414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142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4544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0995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52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7025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2326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7137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4262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870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7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- 27.08.2019 16:02:33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2017 war der Stucki Christian in #Senegal und unterzog sich einem Ritual. Ob er wohl deshalb #Schwingerkönig wurde? So oder so, wir gratulieren nochmals von ganzem Herzen. ❤👑 #stuckichrigu #stuckichristian #christianstucki #srfbidelüt @srfbideluet @esaf2019zug #esaf2019 #srfschwingen @srfsport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 war der Stucki Christian in #Senegal und unterzog sich einem Ritual. Ob er wohl deshalb #Schwingerkönig wurde? So oder so, wir gratulieren nochmals von ganzem Herzen. ❤👑 #stuckichrigu #stuckichristian #christianstucki #srfbidelüt @srfbideluet @esaf2019zug #esaf2019 #srfschwingen @srfsport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https://www.instagram.com/p/B1qxs9JIZxq/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109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96683-68E5-4998-A857-FDE893768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2492253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1C006-BA21-46CE-AEAB-79AF06095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- 22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7C3D6-0978-4C4A-80FE-159E99697A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7762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14703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8933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47889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1597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2021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7809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352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1835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3876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8668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68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- 16.09.2019 17:56:27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Schweizer Präzision: Der Bündner Claudio Caluori baut Pumptracks in der ganzen Welt.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Schweizer Präzision: Der Bündner Claudio Caluori baut Pumptracks in der ganzen Welt.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https://www.instagram.com/p/B2eeotAoAlP/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269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13EB4-B8B6-4E06-9748-9409B13B3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791524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7D66A-A1C4-40AC-A329-554BB218B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- 23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9CD75-2AB4-4E8E-BC84-5470FB596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7663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03987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243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03081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6864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6345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2273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725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3803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3830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66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75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- 26.08.2019 16:09:23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💪🏻 Die Liveübertragung vom #ESAF im #Zug stiess auf grosses Interesse beim Publikum: In der Spitze waren auf #SRFzwei 850'000 Zuschauende aus der Deutschschweiz zugeschaltet. Die Sportangebote auf den #SRF-Onlineplattformen verzeichneten 2,2 Millionen Visits. Wie hast du das #Schwingfest mitverfolgt? 😉 #srfschwingen #srfsport #zug2019 @srfsport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💪🏻 Die Liveübertragung vom #ESAF im #Zug stiess auf grosses Interesse beim Publikum: In der Spitze waren auf #SRFzwei 850'000 Zuschauende aus der Deutschschweiz zugeschaltet. Die Sportangebote auf den #SRF-Onlineplattformen verzeichneten 2,2 Millionen Visits. Wie hast du das #Schwingfest mitverfolgt? 😉 #srfschwingen #srfsport #zug2019 @srfsport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https://www.instagram.com/p/B1oNsH3oZSW/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373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FFE46-8BA6-425B-905A-0BCE6C80D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22289956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D9B0B-4103-43C8-BBDC-E63F0FBD1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- 24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829CDF-1696-4B5B-A988-59ADA5E822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3853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14561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538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61367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3857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55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124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10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8988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2751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511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5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- 30.07.2019 11:08:34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ist doch alles nur eine Frage des richtigen Timings. Oder etwa nicht? 
@srf3 #comedy #srfcomedy @tinanaegeli @philippegerber #beziehung #struggle #lästern #couplegoals #klatschundtratsch #gossip #srf3 #srf3comedy #tinanägeli #philippegerber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 ist doch alles nur eine Frage des richtigen Timings. Oder etwa nicht? 
@srf3 #comedy #srfcomedy @tinanaegeli @philippegerber #beziehung #struggle #lästern #couplegoals #klatschundtratsch #gossip #srf3 #srf3comedy #tinanägeli #philippegerber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https://www.instagram.com/p/B0iJzQZgVf-/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105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A557D-1FD5-4C26-A69F-FA7DF06C3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3755619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4793-A243-489A-8A51-6AAE07795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- 25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4E1A5E-1C78-48F1-B748-F04BD9E837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5158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94955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487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3511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6574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315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546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5318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3780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0436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8012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73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- 22.07.2019 19:17:09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haben Hecht, Dabu Fantastic, Steff la Cheffe und Lo &amp; Leduc gemeinsam? Sie alle waren zu Beginn ihrer Karriere #SRF3BestTalent. 🌟 Und heute gehören sie zu den erfolgreichsten Musikern der Schweiz. 🚀
#CHMusik #schweizermusik #musikförderung 
@srf3 @hecht_band @dabufantastic @stefflacheffemusic @loundleduc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 haben Hecht, Dabu Fantastic, Steff la Cheffe und Lo &amp; Leduc gemeinsam? Sie alle waren zu Beginn ihrer Karriere #SRF3BestTalent. 🌟 Und heute gehören sie zu den erfolgreichsten Musikern der Schweiz. 🚀
#CHMusik #schweizermusik #musikförderung 
@srf3 @hecht_band @dabufantastic @stefflacheffemusic @loundleduc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https://www.instagram.com/p/B0ObW1CIQyK/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222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1F74B-D87B-4E0C-99DA-A3387A6969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422646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9615C-CC5B-4D26-B8EF-2E1EFB0FE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Instagram: Posts | srfschweizerradioundfernsehen - 26 of 26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D66092-F5C4-4677-A3F5-CB2A1883F1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5243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89827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8218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5605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6423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348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20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374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4125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546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2068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68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srfschweizerradioundfernsehen - 01.08.2019 09:54:36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Kochen mit Kräutern und Blumen vom Strassenrand hat so seine Tücken...😄🐶😉
#missionb @bignasilberschmidt @mauricemaggi •
•
•
•
#cooking #kochen #herbs #kräuter #flowers #blumen #tasty #gardening #dog #dogs #city #zurich #zürichcity #biodiversity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Kochen mit Kräutern und Blumen vom Strassenrand hat so seine Tücken...😄🐶😉
#missionb @bignasilberschmidt @mauricemaggi •
•
•
•
#cooking #kochen #herbs #kräuter #flowers #blumen #tasty #gardening #dog #dogs #city #zurich #zürichcity #biodiversity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https://www.instagram.com/p/B0nK7TQIDFA/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905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20DEA-B672-43BA-BFAA-4BA977EEF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20.07.2019 - 17.10.2019</a:t>
            </a:r>
          </a:p>
        </p:txBody>
      </p:sp>
    </p:spTree>
    <p:extLst>
      <p:ext uri="{BB962C8B-B14F-4D97-AF65-F5344CB8AC3E}">
        <p14:creationId xmlns:p14="http://schemas.microsoft.com/office/powerpoint/2010/main" val="4201395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1991</Words>
  <Application>Microsoft Office PowerPoint</Application>
  <PresentationFormat>On-screen Show (4:3)</PresentationFormat>
  <Paragraphs>562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Instagram: Posts | srfschweizerradioundfernsehen - 1 of 26</vt:lpstr>
      <vt:lpstr>Instagram: Posts | srfschweizerradioundfernsehen - 2 of 26</vt:lpstr>
      <vt:lpstr>Instagram: Posts | srfschweizerradioundfernsehen - 3 of 26</vt:lpstr>
      <vt:lpstr>Instagram: Posts | srfschweizerradioundfernsehen - 4 of 26</vt:lpstr>
      <vt:lpstr>Instagram: Posts | srfschweizerradioundfernsehen - 5 of 26</vt:lpstr>
      <vt:lpstr>Instagram: Posts | srfschweizerradioundfernsehen - 6 of 26</vt:lpstr>
      <vt:lpstr>Instagram: Posts | srfschweizerradioundfernsehen - 7 of 26</vt:lpstr>
      <vt:lpstr>Instagram: Posts | srfschweizerradioundfernsehen - 8 of 26</vt:lpstr>
      <vt:lpstr>Instagram: Posts | srfschweizerradioundfernsehen - 9 of 26</vt:lpstr>
      <vt:lpstr>Instagram: Posts | srfschweizerradioundfernsehen - 10 of 26</vt:lpstr>
      <vt:lpstr>Instagram: Posts | srfschweizerradioundfernsehen - 11 of 26</vt:lpstr>
      <vt:lpstr>Instagram: Posts | srfschweizerradioundfernsehen - 12 of 26</vt:lpstr>
      <vt:lpstr>Instagram: Posts | srfschweizerradioundfernsehen - 13 of 26</vt:lpstr>
      <vt:lpstr>Instagram: Posts | srfschweizerradioundfernsehen - 14 of 26</vt:lpstr>
      <vt:lpstr>Instagram: Posts | srfschweizerradioundfernsehen - 15 of 26</vt:lpstr>
      <vt:lpstr>Instagram: Posts | srfschweizerradioundfernsehen - 16 of 26</vt:lpstr>
      <vt:lpstr>Instagram: Posts | srfschweizerradioundfernsehen - 17 of 26</vt:lpstr>
      <vt:lpstr>Instagram: Posts | srfschweizerradioundfernsehen - 18 of 26</vt:lpstr>
      <vt:lpstr>Instagram: Posts | srfschweizerradioundfernsehen - 19 of 26</vt:lpstr>
      <vt:lpstr>Instagram: Posts | srfschweizerradioundfernsehen - 20 of 26</vt:lpstr>
      <vt:lpstr>Instagram: Posts | srfschweizerradioundfernsehen - 21 of 26</vt:lpstr>
      <vt:lpstr>Instagram: Posts | srfschweizerradioundfernsehen - 22 of 26</vt:lpstr>
      <vt:lpstr>Instagram: Posts | srfschweizerradioundfernsehen - 23 of 26</vt:lpstr>
      <vt:lpstr>Instagram: Posts | srfschweizerradioundfernsehen - 24 of 26</vt:lpstr>
      <vt:lpstr>Instagram: Posts | srfschweizerradioundfernsehen - 25 of 26</vt:lpstr>
      <vt:lpstr>Instagram: Posts | srfschweizerradioundfernsehen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Instagram: Posts | srfschweizerradioundfernsehen - 1 of 26</dc:title>
  <dc:creator>Frederik Peiniger</dc:creator>
  <cp:lastModifiedBy>Frederik Peiniger</cp:lastModifiedBy>
  <cp:revision>1</cp:revision>
  <dcterms:created xsi:type="dcterms:W3CDTF">2019-10-18T07:59:45Z</dcterms:created>
  <dcterms:modified xsi:type="dcterms:W3CDTF">2019-10-18T08:09:02Z</dcterms:modified>
</cp:coreProperties>
</file>