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C2C37-59B8-419F-886F-4741005ED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Stories | srginsider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B35AA2-3716-4EE1-8E5A-D1421DA17C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2705285"/>
              </p:ext>
            </p:extLst>
          </p:nvPr>
        </p:nvGraphicFramePr>
        <p:xfrm>
          <a:off x="457200" y="1731963"/>
          <a:ext cx="8229600" cy="421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02660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36998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07584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501639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29601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4236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140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srginsider - 29.09.2019 13:02:35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795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srginsider - 29.09.2019 13:00:23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316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srginsider - 29.09.2019 12:59:14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53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srginsider - 29.09.2019 12:45:29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863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srginsider - 29.09.2019 12:43:35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594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srginsider - 29.09.2019 12:35:53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17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srginsider - 29.09.2019 12:34:39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672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38F18F-AC36-4A95-8828-C93B2C89CD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342667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1473C-D3D3-4A38-BD27-A1D2BC394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Stories | srginsider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CE3E9A-37F3-48B5-9DA0-0B4AA172A9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9664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62109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67799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195897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277321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24802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5407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967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srginsider - 29.09.2019 12:29:56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53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srginsider - 29.09.2019 12:26:13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697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srginsider - 29.09.2019 12:24:39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034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srginsider - 29.09.2019 12:14:09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11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srginsider - 29.09.2019 12:11:32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761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srginsider - 29.09.2019 12:07:04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378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srginsider - 29.09.2019 12:04:52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0057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E34AA8-C658-4581-9594-C9B78959A5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052518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1B1AF-D9F4-4646-BA46-363886428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Stories | srginsider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174B2A-BD55-4DD7-9D05-9740B8C7BB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5904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57769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50663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225178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97541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28981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0963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622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srginsider - 29.09.2019 12:01:48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584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srginsider - 29.09.2019 12:00:43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772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srginsider - 29.09.2019 11:57:38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779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srginsider - 29.09.2019 11:56:00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211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srginsider - 29.09.2019 11:51:41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19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srginsider - 29.09.2019 11:44:24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390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srginsider - 29.09.2019 11:41:36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9834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6E785B-CAEF-4C54-B78E-6470CD239B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1155512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B8E18-1B48-4B73-959E-EA7963055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Instagram: Stories | srginsider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F171D7-EF20-4959-8F50-A12F59F6D5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62276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68959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67048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95660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997260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22618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8229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380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srginsider - 28.09.2019 12:46:42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249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srginsider - 27.09.2019 19:03:37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87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srginsider - 27.09.2019 18:53:23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437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srginsider - 27.09.2019 18:51:51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1428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F3BC03-401D-4EF7-B85F-F776FC186F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11651979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305</Words>
  <Application>Microsoft Office PowerPoint</Application>
  <PresentationFormat>On-screen Show (4:3)</PresentationFormat>
  <Paragraphs>182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Instagram: Stories | srginsider - 1 of 4</vt:lpstr>
      <vt:lpstr>Instagram: Stories | srginsider - 2 of 4</vt:lpstr>
      <vt:lpstr>Instagram: Stories | srginsider - 3 of 4</vt:lpstr>
      <vt:lpstr>Instagram: Stories | srginsider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Instagram: Stories | srginsider - 1 of 4</dc:title>
  <dc:creator>Frederik Peiniger</dc:creator>
  <cp:lastModifiedBy>Frederik Peiniger</cp:lastModifiedBy>
  <cp:revision>1</cp:revision>
  <dcterms:created xsi:type="dcterms:W3CDTF">2019-10-04T09:44:00Z</dcterms:created>
  <dcterms:modified xsi:type="dcterms:W3CDTF">2019-10-04T09:45:23Z</dcterms:modified>
</cp:coreProperties>
</file>