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E4355-735C-438C-89BC-E09E78A88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Tweets | SRG Insider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6DB20F-38F1-4759-BFD3-61D541044E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8342670"/>
              </p:ext>
            </p:extLst>
          </p:nvPr>
        </p:nvGraphicFramePr>
        <p:xfrm>
          <a:off x="457200" y="1731963"/>
          <a:ext cx="8229600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85222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7845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04460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8502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832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4253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41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- 2019-08-09 06:16:13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@NouvoDE: Wie oft muss man eine Stofftasche wiederverwenden, bis sie nachhaltiger ist als eine Plastiktasche? Antwort: Sehr oft. 🛍♻️ htt…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330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- 2019-08-16 05:15:00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Nächste Woche geht eine neue @SRF-Dokumentarserie an den Start. Was dich dabei erwartet? Schau mal hier: 👇👇👇 #öpismitdiplomatie
https://t.co/wqXCwrLIK8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258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- 2019-08-31 09:25:14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@swissinfo_de: Wie arbeiten Journalist*innen in Jordanien, Russland, China? Panel "Unfreie Presse", mit @Raniaab , Mihkail Ratgauz, Wu Q…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09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- 2019-08-02 09:20:33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@JJS_CH: Wir besuchen den grössten Newsroom von Europa. Eine exklusive Führung bei @BBCWorld und @bbcthree nur für uns! Es gibt noch wen…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916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- 2019-08-03 08:11:00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Wir leben in einer 24-Stunden-Gesellschaft. Was denkst du, ist das gut für uns oder eher bedenklich? 🤔 #10vor10
https://t.co/KI0r6PLd8V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938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C31BB1-7280-4332-9A2E-9170C402A3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1873125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E09A7-97B5-43B7-A284-F6F0DF62D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Tweets | SRG Insider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A786DA-3DA0-406E-97C1-A585618431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4847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12683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4351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23580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5490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3028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311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581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- 2019-08-27 05:36:00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Du kennst bestimmt @RonjaFurrer und @rogerfederer. Aber hast du auch schon was von Philomena Schwab gehört? Schau dir die «DOK»-Serie zu sechs Schweizer Superstars an! ⭐⭐⭐
https://t.co/5yQ1reu9Vt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499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- 2019-08-08 08:36:00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Du wachst auf zu @billieeilish, @macklemore bringt dich auf Trab und zu @CalvinHarris feierst du ab? Dann solltest du schleunigst bei unserem Wettbewerb mitmachen! 🔥🔥🔥
https://t.co/LLF8uMsGHp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819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- 2019-08-26 07:51:00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Deine vier Wände können sich sehen lassen? Dann solltest du dich jetzt für die neue Staffel «Wer wohnt wo?» bewerben! 🏠🏠
https://t.co/D4n5FO5oYQ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231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- 2019-08-24 15:51:00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Du hast die Premiere von @Renato_Kaiser's «Tabu» verpasst? Null problemolino! Die 1. Folge liefern wir dir hier, die 2. läuft heute Abend bei @SRF und Fernsehen. 👇🏼👇🏼👇🏼
https://t.co/WirY9BQH7A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242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- 2019-08-27 18:40:27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@RobinRehmann: Quälende Rückenschmerzen sind für Matthias (25) ein täglicher Begleiter.  https://t.co/Fb6S9H1yaR @srf3 @SRF @srginsider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735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C2DCEB-7383-4E17-88B6-46B06F58E5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238693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FF628-F0E4-4AB2-99EF-DED4A130F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Tweets | SRG Insider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26CDC8-7D69-4D5B-A878-AF2A26FC47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79985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35781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2263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7082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9971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26289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02200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879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- 2019-08-01 08:31:00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Hast du gewusst, dass die @SRGSSR drei Musikplattformen mit über 100'000 Schweizer Songs und Videos betreibt? 🔊🔊🔊 Hör mal rein! #mx3 #neomx3 #volksmusikmx3
https://t.co/HwnoT9fVEv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526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- 2019-08-11 17:41:00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Besser als die neuste Crime-Serie auf Netflix: die @SRF-Sammlung «Recht und Verbrechen».
https://t.co/yiSX2obO9p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425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- 2019-08-14 17:36:00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Motti goes to Hollywood: Die Schweiz schickt den Spielfilm «Wolkenbruch» von Michael Steiner ins Rennen um eine Nomination für den Oscar in der Kategorie «Bester fremdsprachiger Film». 🎥
https://t.co/lvJN3OvgO6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257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- 2019-08-18 08:16:00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Er hat mit Randgruppen gelebt, und macht nun Comedy darüber: @Renato_Kaiser neues Format «Tabu» startet heute Sonntag, 18. August, um 21.40 Uhr auf @SRF 1.
https://t.co/43crSZMRNt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4844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0A37D9-C24A-487E-81E5-B3914DEB67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4109328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2A90C-8181-4416-8636-7EB428B14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Tweets | SRG Insider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58CFFC-7124-414A-B9F7-7C43ADC28F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49263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41574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8481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2389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54223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4705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0095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126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- 2019-08-23 14:16:00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🍿Schnapp dir deinen liebsten Filmbuddy und eine Tüte Popcorn: Wir verlosen nämlich @fantoche_baden Tickets!🎬🤩
https://t.co/mJ0jPbYNyk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175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- 2019-08-28 14:13:00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Dein Leben ist «audioaudio» und du wüsstest auch genau, welches Hörstück du umsetzen würdest, wäre nur genug 💲 und 🕐 vorhanden? Let's go!
https://t.co/PFEXFipZaT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836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- 2019-08-02 05:27:00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Du willst wissen, wie so eine Riesenkiste wie der @srf3 Festivalsommer auf die Beine gestellt wird? Dann hopp, das ist deine letzte Chance, dich für unser «Öpis mit Medie» am Open Air Gampel anzumelden! 🏃🏼🏃🏻‍♀️
https://t.co/Ur04ePgIct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460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- 2019-08-24 17:21:00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Wir können die Welt ja eh nicht mehr retten. Oder doch? @NouvoDE zeigt dir im «Klub Konstruktiv», dass man auch als Individuum etwas bewirken kann. 👏🏼👏🏼
https://t.co/24GsdJa4XJ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2685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4A9467-8B9D-414A-8266-EA809C960E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747009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33C40-E22B-4B2A-BDC5-703A874E0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Tweets | SRG Insider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A8F698-DA14-4152-B121-19C1050350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74287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06486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3664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2448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0824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5617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4712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308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- 2019-08-06 13:29:30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🤓 Wenn du über den neuen Mobilfunkstandard 5G informiert sein willst, solltest du dir diesen Event nicht entgehen lassen ⬇️ 
https://t.co/8gT3ODtVxx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872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- 2019-08-05 16:47:00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Blähbauch und Date: Leider eine hochtoxische Kombination für @philippegerber und @tinanaegeli. 🤭😯🤷‍♀🤷‍♂
https://t.co/ol7IpvT8hv
https://t.co/hXBnnAmFuj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307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- 2019-08-18 17:46:00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Guck dir jetzt die neuen Folgen von «Bytes/Pieces» an. Lena und das Team von SRF Data sagen dir, welche Daten dein Handyprovider speichert, oder warum wir noch nicht online abstimmen 🤔💻👇🏻
https://t.co/9dUjCrbPM2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331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- 2019-08-09 16:14:00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Filmabend und keinen Plan was schauen? Unser Beileid an @philippegerber und @tinanaegeli. 😡🙈
https://t.co/ol7IpvT8hv
https://t.co/uz4Dx7yfuL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735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DAE2DA-9145-46FC-B3A8-18999F9AC6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1265047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E2773-DEBE-4591-9C23-63C2A720A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Tweets | SRG Insider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9941D9-B785-4910-A7E4-9C5129FFB9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1428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24281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7044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8665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5213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1581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3273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984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- 2019-08-29 05:51:00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eGames und virtuelle Welten erobern unsere echte Welt. Höchste Zeit, dass du die @zurichgameshow vom 13. - 15. September 2019 besuchst! Am besten mit unserer Hilfe 😉
https://t.co/jQom87taqG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701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- 2019-08-28 05:42:00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Wie bildet das Parlament uns Wähler nach soziodemografischen Kriterien ab? Das interaktive Erklärstück von @srfdata zeigt, wie du repräsentiert wirst.🏛️🏛️ #öpismitwahle
https://t.co/JvnyMITJlH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53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- 2019-08-30 05:17:00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Hast du dich schon mal gefragt, wie viele «Bazzeli» die Schweizer Parteien in ihren Wahlkampf auf Facebook buttern? #öpismitwahle #wahlCH19 👇👇👇 
https://t.co/W2djk5iaPa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2426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F7B4CE-2D5F-44F1-B458-47B7BDA23D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28170277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392</Words>
  <Application>Microsoft Office PowerPoint</Application>
  <PresentationFormat>On-screen Show (4:3)</PresentationFormat>
  <Paragraphs>196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Twitter Twitter: Tweets | SRG Insider - 1 of 6</vt:lpstr>
      <vt:lpstr>Twitter Twitter: Tweets | SRG Insider - 2 of 6</vt:lpstr>
      <vt:lpstr>Twitter Twitter: Tweets | SRG Insider - 3 of 6</vt:lpstr>
      <vt:lpstr>Twitter Twitter: Tweets | SRG Insider - 4 of 6</vt:lpstr>
      <vt:lpstr>Twitter Twitter: Tweets | SRG Insider - 5 of 6</vt:lpstr>
      <vt:lpstr>Twitter Twitter: Tweets | SRG Insider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Twitter: Tweets | SRG Insider - 1 of 6</dc:title>
  <dc:creator>Frederik Peiniger</dc:creator>
  <cp:lastModifiedBy>Frederik Peiniger</cp:lastModifiedBy>
  <cp:revision>1</cp:revision>
  <dcterms:created xsi:type="dcterms:W3CDTF">2019-09-04T07:33:48Z</dcterms:created>
  <dcterms:modified xsi:type="dcterms:W3CDTF">2019-09-04T07:35:17Z</dcterms:modified>
</cp:coreProperties>
</file>