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2CDA2-F001-4B0E-B914-0588749D8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SRG Insider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AF2A6C-5CD3-4AFA-94DB-8C9ECFD4D3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562823"/>
              </p:ext>
            </p:extLst>
          </p:nvPr>
        </p:nvGraphicFramePr>
        <p:xfrm>
          <a:off x="457200" y="1731963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61127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6295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7960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14229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056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251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234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- 2019-08-09 06:16:13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@NouvoDE: Wie oft muss man eine Stofftasche wiederverwenden, bis sie nachhaltiger ist als eine Plastiktasche? Antwort: Sehr oft. 🛍♻️ htt…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16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- 2019-08-16 05:15:00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Nächste Woche geht eine neue @SRF-Dokumentarserie an den Start. Was dich dabei erwartet? Schau mal hier: 👇👇👇 #öpismitdiplomatie
https://t.co/wqXCwrLIK8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894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- 2019-08-31 09:25:14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@swissinfo_de: Wie arbeiten Journalist*innen in Jordanien, Russland, China? Panel "Unfreie Presse", mit @Raniaab , Mihkail Ratgauz, Wu Q…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8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- 2019-08-02 09:20:33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@JJS_CH: Wir besuchen den grössten Newsroom von Europa. Eine exklusive Führung bei @BBCWorld und @bbcthree nur für uns! Es gibt noch wen…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41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- 2019-08-03 08:11:00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Wir leben in einer 24-Stunden-Gesellschaft. Was denkst du, ist das gut für uns oder eher bedenklich? 🤔 #10vor10
https://t.co/KI0r6PLd8V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288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D2A1A-12F1-4692-A15F-C679876DF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635374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C0690-BB5F-4132-97A3-F29F7F8E8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SRG Insider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098036-2EC1-4072-9418-2EEC745B72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4711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82607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9171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817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6769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7649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5491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113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- 2019-08-27 05:36:00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Du kennst bestimmt @RonjaFurrer und @rogerfederer. Aber hast du auch schon was von Philomena Schwab gehört? Schau dir die «DOK»-Serie zu sechs Schweizer Superstars an! ⭐⭐⭐
https://t.co/5yQ1reu9Vt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77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- 2019-08-08 08:36:00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Du wachst auf zu @billieeilish, @macklemore bringt dich auf Trab und zu @CalvinHarris feierst du ab? Dann solltest du schleunigst bei unserem Wettbewerb mitmachen! 🔥🔥🔥
https://t.co/LLF8uMsGHp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791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- 2019-08-26 07:51:00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Deine vier Wände können sich sehen lassen? Dann solltest du dich jetzt für die neue Staffel «Wer wohnt wo?» bewerben! 🏠🏠
https://t.co/D4n5FO5oYQ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207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- 2019-08-24 15:51:00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Du hast die Premiere von @Renato_Kaiser's «Tabu» verpasst? Null problemolino! Die 1. Folge liefern wir dir hier, die 2. läuft heute Abend bei @SRF und Fernsehen. 👇🏼👇🏼👇🏼
https://t.co/WirY9BQH7A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755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- 2019-08-27 18:40:27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@RobinRehmann: Quälende Rückenschmerzen sind für Matthias (25) ein täglicher Begleiter.  https://t.co/Fb6S9H1yaR @srf3 @SRF @srginsider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753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97925-2EF8-4C93-AF82-152C17B8B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517502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0237E-5D2D-480C-8EA8-1B0CFF6A5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SRG Insider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D55D04-7833-4C2E-AF58-080AB5130B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166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02056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2670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8673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9328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3537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991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- 2019-08-01 08:31:00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Hast du gewusst, dass die @SRGSSR drei Musikplattformen mit über 100'000 Schweizer Songs und Videos betreibt? 🔊🔊🔊 Hör mal rein! #mx3 #neomx3 #volksmusikmx3
https://t.co/HwnoT9fVEv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10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- 2019-08-11 17:41:00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Besser als die neuste Crime-Serie auf Netflix: die @SRF-Sammlung «Recht und Verbrechen».
https://t.co/yiSX2obO9p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739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- 2019-08-14 17:36:00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Motti goes to Hollywood: Die Schweiz schickt den Spielfilm «Wolkenbruch» von Michael Steiner ins Rennen um eine Nomination für den Oscar in der Kategorie «Bester fremdsprachiger Film». 🎥
https://t.co/lvJN3OvgO6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97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- 2019-08-18 08:16:00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Er hat mit Randgruppen gelebt, und macht nun Comedy darüber: @Renato_Kaiser neues Format «Tabu» startet heute Sonntag, 18. August, um 21.40 Uhr auf @SRF 1.
https://t.co/43crSZMRNt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569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DE78C-F4C7-4717-A0E4-6CF2A7F92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521536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92006-DBF1-443B-8A0A-325A29EDF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SRG Insider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83A8CD-CF60-4CB0-B80D-8237DF3C19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9019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20412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2759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5510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682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4337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6642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731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- 2019-08-23 14:16:00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🍿Schnapp dir deinen liebsten Filmbuddy und eine Tüte Popcorn: Wir verlosen nämlich @fantoche_baden Tickets!🎬🤩
https://t.co/mJ0jPbYNyk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319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- 2019-08-28 14:13:00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Dein Leben ist «audioaudio» und du wüsstest auch genau, welches Hörstück du umsetzen würdest, wäre nur genug 💲 und 🕐 vorhanden? Let's go!
https://t.co/PFEXFipZaT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15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- 2019-08-02 05:27:00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Du willst wissen, wie so eine Riesenkiste wie der @srf3 Festivalsommer auf die Beine gestellt wird? Dann hopp, das ist deine letzte Chance, dich für unser «Öpis mit Medie» am Open Air Gampel anzumelden! 🏃🏼🏃🏻‍♀️
https://t.co/Ur04ePgIct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9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- 2019-08-24 17:21:00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Wir können die Welt ja eh nicht mehr retten. Oder doch? @NouvoDE zeigt dir im «Klub Konstruktiv», dass man auch als Individuum etwas bewirken kann. 👏🏼👏🏼
https://t.co/24GsdJa4XJ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799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BCD45-F7DC-44C6-BA1C-6242AE0C6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858885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336BA-FD5B-4B2B-8F85-FFCD0166C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SRG Insider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C40150-113A-43C5-AC07-DD11F50856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3047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56894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4053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3289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101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7959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5218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032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- 2019-08-06 13:29:30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🤓 Wenn du über den neuen Mobilfunkstandard 5G informiert sein willst, solltest du dir diesen Event nicht entgehen lassen ⬇️ 
https://t.co/8gT3ODtVxx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41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- 2019-08-05 16:47:00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Blähbauch und Date: Leider eine hochtoxische Kombination für @philippegerber und @tinanaegeli. 🤭😯🤷‍♀🤷‍♂
https://t.co/ol7IpvT8hv
https://t.co/hXBnnAmFuj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5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- 2019-08-18 17:46:00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Guck dir jetzt die neuen Folgen von «Bytes/Pieces» an. Lena und das Team von SRF Data sagen dir, welche Daten dein Handyprovider speichert, oder warum wir noch nicht online abstimmen 🤔💻👇🏻
https://t.co/9dUjCrbPM2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996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- 2019-08-09 16:14:00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Filmabend und keinen Plan was schauen? Unser Beileid an @philippegerber und @tinanaegeli. 😡🙈
https://t.co/ol7IpvT8hv
https://t.co/uz4Dx7yfuL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305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BC2E1-348D-4D58-83CE-79E238600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40189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DCE9F-1158-40F5-B32B-7AF3C5A6A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Tweets | SRG Insider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040994-AB6D-4D10-B76A-F500BA541D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5282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2562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518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8258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4394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4097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6406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609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- 2019-08-29 05:51:00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eGames und virtuelle Welten erobern unsere echte Welt. Höchste Zeit, dass du die @zurichgameshow vom 13. - 15. September 2019 besuchst! Am besten mit unserer Hilfe 😉
https://t.co/jQom87taqG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409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- 2019-08-28 05:42:00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Wie bildet das Parlament uns Wähler nach soziodemografischen Kriterien ab? Das interaktive Erklärstück von @srfdata zeigt, wie du repräsentiert wirst.🏛️🏛️ #öpismitwahle
https://t.co/JvnyMITJlH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450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@srginsider - 2019-08-30 05:17:00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Hast du dich schon mal gefragt, wie viele «Bazzeli» die Schweizer Parteien in ihren Wahlkampf auf Facebook buttern? #öpismitwahle #wahlCH19 👇👇👇 
https://t.co/W2djk5iaPa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69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B711B8-E4D8-4DAF-A398-3C5963470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1550020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394</Words>
  <Application>Microsoft Office PowerPoint</Application>
  <PresentationFormat>On-screen Show (4:3)</PresentationFormat>
  <Paragraphs>198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Twitter Twitter: Tweets | SRG Insider - 1 of 6</vt:lpstr>
      <vt:lpstr>Twitter Twitter: Tweets | SRG Insider - 2 of 6</vt:lpstr>
      <vt:lpstr>Twitter Twitter: Tweets | SRG Insider - 3 of 6</vt:lpstr>
      <vt:lpstr>Twitter Twitter: Tweets | SRG Insider - 4 of 6</vt:lpstr>
      <vt:lpstr>Twitter Twitter: Tweets | SRG Insider - 5 of 6</vt:lpstr>
      <vt:lpstr>Twitter Twitter: Tweets | SRG Insider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Twitter: Tweets | SRG Insider - 1 of 6</dc:title>
  <dc:creator>Frederik Peiniger</dc:creator>
  <cp:lastModifiedBy>Frederik Peiniger</cp:lastModifiedBy>
  <cp:revision>1</cp:revision>
  <dcterms:created xsi:type="dcterms:W3CDTF">2019-09-04T07:31:14Z</dcterms:created>
  <dcterms:modified xsi:type="dcterms:W3CDTF">2019-09-04T07:32:46Z</dcterms:modified>
</cp:coreProperties>
</file>