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Juli 19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8D-401A-936B-8C9699C692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Juli 19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8D-401A-936B-8C9699C692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Juli 19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8D-401A-936B-8C9699C692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Juli 19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8D-401A-936B-8C9699C692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2063664"/>
        <c:axId val="252064976"/>
      </c:barChart>
      <c:catAx>
        <c:axId val="252063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64976"/>
        <c:crosses val="autoZero"/>
        <c:auto val="1"/>
        <c:lblAlgn val="ctr"/>
        <c:lblOffset val="100"/>
        <c:noMultiLvlLbl val="0"/>
      </c:catAx>
      <c:valAx>
        <c:axId val="25206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6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AE21C-B72B-45ED-A84A-048FA34D0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Facebook: Veröffentlichte Posts | Monatsreport Facebook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B252BF-9631-4CA1-9741-DDA8ED9715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0392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5E758-F90D-4FF9-8982-1B3118BCA8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01.07.2019 - 31.07.2019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DE40C9-5CB0-4156-839B-1A9D4EC06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9657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Facebook: Veröffentlichte Posts | Monatsreport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Facebook: Veröffentlichte Posts | Monatsreport Facebook</dc:title>
  <dc:creator>Frederik Peiniger</dc:creator>
  <cp:lastModifiedBy>Frederik Peiniger</cp:lastModifiedBy>
  <cp:revision>1</cp:revision>
  <dcterms:created xsi:type="dcterms:W3CDTF">2019-08-08T14:50:03Z</dcterms:created>
  <dcterms:modified xsi:type="dcterms:W3CDTF">2019-08-08T14:50:09Z</dcterms:modified>
</cp:coreProperties>
</file>