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3DBD9-9A37-43E6-93C8-8D7C99558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SRF Virus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354DA5-51EB-4A66-B529-9FEEA07539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5027287"/>
              </p:ext>
            </p:extLst>
          </p:nvPr>
        </p:nvGraphicFramePr>
        <p:xfrm>
          <a:off x="457200" y="1731963"/>
          <a:ext cx="8229600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931943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13271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15599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18276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07269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96874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12374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7446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4637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77868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70355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5260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223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Virus - 2016-01-28 23:32:37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Nemo am Virus Bounce Cypher #Cypher16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62.434625687397 %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718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Virus - 2016-01-29 02:04:57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Virus Bounce Cypher 2016 #Cypher16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1303263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4.4544414483231 %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152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Virus - 2016-01-28 22:37:37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Mimiks am Virus Bounce Cypher #Cypher16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56.574897399745 %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222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Virus - 2016-06-11 19:55:59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Anja Zeidler kommentiert Schweiz vs. Albanien an der Euro 2016 - Die Highlights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36.830095341269 %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810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Virus - 2016-01-29 19:11:46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Nativ am Virus Bounce Cypher #Cypher16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54.766095991769 %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014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16F277-7754-4167-A0E4-BCA2221A4F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3213538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CF099-496B-4E19-9B60-450205E7F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SRF Virus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479A4E-65F9-4870-9D6C-014D7C7D93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5176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6062917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23469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73761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21229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74758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06519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89901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03289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86211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94076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12145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2064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694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Virus - 2016-01-28 23:39:20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Leduc am Virus Bounce Cypher #Cypher16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59.867403580802 %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965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Virus - 2016-05-31 19:40:47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Berghain: Wir haben den Online-Trainer getestet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86.082354835564 %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583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Virus - 2016-06-08 22:47:01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Red Hot Chili Peppers: 100 Seconds with Flea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71.439373488228 %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685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Virus - 2016-01-29 19:11:47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Manillio am Virus Bounce Cypher #Cypher16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49.932909516878 %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260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Virus - 2016-01-28 18:41:42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Knackeboul am Virus Bounce Cypher 2016 #Cypher16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62.993503866229 %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91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Virus - 2016-01-29 19:11:45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Johnny Rakete am Virus Bounce Cypher #Cypher16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47.107859025765 %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530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3B658B-A19E-40B2-A60C-EB5033F01B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2229908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14119-C1F9-4949-BDFF-63991D34C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SRF Virus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5C0C7E-E702-4F90-8323-43367FF4C4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3638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5311360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15048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68498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27724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83357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907084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61327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02986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08585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5490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34288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9144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223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Virus - 2016-01-29 19:11:46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Pablo am Virus Bounce Cypher #Cypher16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49.889619520265 %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556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Virus - 2016-01-29 19:11:46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Mike (GeilerAsDu) am Virus Bounce Cypher #Cypher16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71.564132193822 %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016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Virus - 2016-05-18 14:57:35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G-Eazy: 100 Seconds with Gerald Earl Gillum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74.428351494661 %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618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Virus - 2016-02-01 15:34:49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Nemo: Wie er den Virus Bounce Cypher erlebt 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86.468469634535 %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899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Virus - 2016-01-29 19:13:10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Möchtegang am Virus Bounce Cypher #Cypher16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46.367249210487 %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267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Virus - 2016-02-04 20:09:33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Cyphertrack #1 feat. Ruff, Ali, Manillio &amp; Migo (prod. DJ 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64.821635203154 %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133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79ED27-6D66-4940-A218-A0E9D7E9B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3510462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AA913-25D0-4C8A-A51D-90F44B0F6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SRF Virus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290D93-CBAF-4AE5-8C2E-B58C9C1DC2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6570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6342941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124080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75193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02561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97527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29264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45466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61321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14833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95617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09749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0668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658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Virus - 2016-01-29 19:11:49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Dawill am Virus Bounce Cypher #Cypher16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66.166375231652 %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832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Virus - 2016-07-08 13:04:25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Style-Video vom Openair Frauenfeld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83.377339953234 %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716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Virus - 2016-01-29 19:11:52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Marash &amp; Dave am Virus Bounce Cypher #Cypher16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42.26391822606 %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868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Virus - 2016-01-29 19:13:05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EffE &amp; Eliel am Virus Bounce Cypher #Cypher16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41.157232060474 %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692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Virus - 2016-01-28 20:16:11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SuperWakClique (Teil 1) am Virus Bounce Cypher #Cypher16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38.680559794784 %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757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Virus - 2016-12-13 07:28:11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S.O.S (Sick Of Silence) - Natalia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44.462890459843 %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790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28FD2A-154B-43FF-8744-39EB0D7A3A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587208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97CA3-31BC-4CB1-BBCC-69092E6F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SRF Virus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F4C855-3556-4857-9504-28CC15ADD3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99763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1918093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08076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51930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73207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92355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14469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59512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76967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28125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04007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65628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3272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610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Virus - 2016-01-29 19:13:06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Base am Virus Bounce Cypher #Cypher16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22.614211655505 %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551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Virus - 2016-03-07 16:49:32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AnnenMayKantereit: 100 Seconds mit Henning, Severin, Christopher und Malte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82.389416878456 %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408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44A80-061C-4AAE-97B9-B651826F92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15098536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640</Words>
  <Application>Microsoft Office PowerPoint</Application>
  <PresentationFormat>On-screen Show (4:3)</PresentationFormat>
  <Paragraphs>370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Youtube Private Videos Table | SRF Virus - 1 of 5</vt:lpstr>
      <vt:lpstr>Youtube Private Videos Table | SRF Virus - 2 of 5</vt:lpstr>
      <vt:lpstr>Youtube Private Videos Table | SRF Virus - 3 of 5</vt:lpstr>
      <vt:lpstr>Youtube Private Videos Table | SRF Virus - 4 of 5</vt:lpstr>
      <vt:lpstr>Youtube Private Videos Table | SRF Virus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Private Videos Table | SRF Virus - 1 of 5</dc:title>
  <dc:creator>Frederik Peiniger</dc:creator>
  <cp:lastModifiedBy>Frederik Peiniger</cp:lastModifiedBy>
  <cp:revision>1</cp:revision>
  <dcterms:created xsi:type="dcterms:W3CDTF">2019-05-29T07:57:35Z</dcterms:created>
  <dcterms:modified xsi:type="dcterms:W3CDTF">2019-05-29T08:02:17Z</dcterms:modified>
</cp:coreProperties>
</file>