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B184C-39D9-43CC-B9A7-A74E2335A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SRF Kultur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2E8F8A-5C4C-482C-8040-942042143C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4061074"/>
              </p:ext>
            </p:extLst>
          </p:nvPr>
        </p:nvGraphicFramePr>
        <p:xfrm>
          <a:off x="457200" y="1731963"/>
          <a:ext cx="8229600" cy="396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5805760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948981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069045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647092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98230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372257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40249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369462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395684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639149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433692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719720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738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SRF Kultur - 2018-11-19 17:15:00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Sexualität: Gottes unheiliges Geschenk | SRF Sternstunde Religion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30.503345618407 %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18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SRF Kultur - 2018-11-05 14:03:42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Philosophische Stammtisch: Soll man Sex kaufen dürfen? | SRF Sternstunde Philosophie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31.446198769117 %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691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SRF DOK - 2018-10-26 15:28:25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Welt der Social Media Influencer | Doku | SRF DOK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19.903681993753 %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305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SRF DOK - 2018-11-17 11:00:14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Leben in Stille – der Einsiedler-Mönch im Wallis | Doku | SRF DOK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22.360760737576 %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7937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5CA25B-9037-4AC4-8F57-06A615177C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10/24/2018 - 12/31/2018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009360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71AA1-F8F6-4C84-94EE-A791B4ECF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SRF Kultur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76504B-28DE-4937-BEDD-1A507E22B4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84868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6999326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851726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099198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552573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575499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160272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981984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418626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582950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226378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403747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29337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740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SRF DOK - 2018-12-11 16:33:30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Schweizer Auswanderer | Peru, Kanada, Italien, Bali | Auf und davon 2011 – 1 Jahr danach | SRF DOK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24.632524537822 %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84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SRF Kultur - 2018-11-26 16:45:01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Richard Sennett: Und wo bleibt der Mensch? | SRF Sternstunde Philosophie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35.103423241754 %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444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SRF Kultur - 2018-11-20 16:30:01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Steven Pinker: Sorge Dich nicht, vertrau der Statistik! | SRF Sternstunde Philosophie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29.523592530462 %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293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SRF Kultur - 2018-10-29 15:45:00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Sternstunde der Nacht: Was ist schon normal? | SRF Sternstunde Philosophie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23.151538136769 %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6905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F8568E-BE1C-476D-B27E-136BD41B7A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10/24/2018 - 12/31/2018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965662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7A3D4-9052-445D-AC76-C5FF5E3ED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SRF Kultur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63325B-E9AF-4D7F-88A4-DD8A7DBF22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97571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4118025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566760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320176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765207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723985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593662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701179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051963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151999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515256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585526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51443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8611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SRF DOK - 2018-12-22 10:58:15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«Haute Route – Das Drama» | Die Tragödie auf der Skitour von Chamonix nach Zermatt | Doku | SRF DOK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31.732512248039 %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917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SRF Kultur - 2018-12-22 13:30:00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Hazel Brugger: Die kaltblütige Satirikerin | SRF Kulturplatz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49.920324407955 %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85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SRF DOK - 2018-12-14 05:30:01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Natural Bodybuilding | Die Selbstoptimierer (5/6) | Reportage | SRF DOK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36.081439834831 %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084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SRF DOK - 2018-12-28 16:00:05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Skitour des Lebens – Haute Route von Chamonix nach Zermatt | Abenteuer Alpen (1/3) | Doku | SRF DOK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36.383935139872 %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60598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F9B1B8-C554-4B19-9265-CB98961127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10/24/2018 - 12/31/2018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425908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356A5-38F2-4B4D-8F25-4601CFD77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SRF Kultur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8042FC-0F4A-4B8D-8519-46477D947F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89018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8975607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481827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834251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053213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152661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223174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298873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815335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169483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743731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601697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593433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635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SRF DOK - 2018-12-14 18:00:03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Selbstoptimierung – der Wunsch nach einem besseren Ich | Die Selbstoptimierer | Doku | SRF DOK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15.609912258346 %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7377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SRF DOK - 2018-11-19 15:30:00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Auroville – Die Utopie-Stadt in Indien wird 50 | Reportage | SRF DOK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48.444560463335 %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587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SRF Kultur - 2018-12-10 16:30:00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Francis Fukuyama: Politik als Kampf um Anerkennung | SRF Sternstunde Philosophie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34.25175396889 %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099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SRF DOK - 2018-12-28 16:00:01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Skitour des Lebens – Haute Route von Chamonix nach Zermatt | Abenteuer Alpen (2/3) | Doku | SRF DOK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45.496706210879 %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442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98E941-76AD-4639-8237-B825618CCC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10/24/2018 - 12/31/2018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212250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393EE-4F46-4BEB-BBE0-448AAF7A2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SRF Kultur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BCFF7E-DEA2-41A1-8D13-0E5838B704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5068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40423097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937902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149671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282734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965876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094968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011819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004829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209826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338332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419110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593603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094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SRF DOK - 2018-11-30 16:30:04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7 Bundesrätinnen der Schweiz | Frauen in der Politik | Doku | SRF DOK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15.237099838915 %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678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SRF DOK - 2018-12-29 16:00:08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Skitour des Lebens – Haute Route von Chamonix nach Zermatt | Abenteuer Alpen (3/3) | Doku | SRF DOK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42.497765622713 %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428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SRF Kultur - 2018-11-14 17:15:01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SRF Literaturclub mit Milo Rau, Fatima Moumouni und Martin Ebel | November 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27.460847152716 %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8929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SRF DOK - 2018-11-08 15:33:29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Odyssee in Sibirien | Korrespondent Christof Franzen unterwegs in Russland (1/4) | Doku | SRF DOK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34.094613631168 %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06117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E4CF7A-5314-42FD-84BD-C7B781190F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10/24/2018 - 12/31/2018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9140251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59AF3-1CDD-4BD6-BC8A-35EEF8396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SRF Kultur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16865A-9BC4-4F97-B90F-589A430967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26328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980862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866437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717683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684340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406537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229316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114745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131246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299499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389701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8703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651778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598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SRF Kultur - 2018-11-10 13:07:16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Jacques Herzog: Die Macht der Architektur | SRF Sternstunde Philosophie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29.291357607525 %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602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SRF DOK - 2018-11-06 12:38:31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Frauenrechte – längst erkämpft? | Tamara Wernli und der Feminismus | Reportage | SRF DOK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38.37860748246 %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8912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SRF Kultur - 2018-12-20 16:00:03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SRF Literaturclub mit Raoul Schrott, Thomas Strässle und Carol Forster | Dezember 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32.843845302742 %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835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SRF DOK - 2018-10-29 14:56:56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 Mord, zwei Witwen und keine Leiche – Der Fall Bornhauser | Reporter Crime | Reportage | SRF DOK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48.999081302284 %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908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DE322B-B735-4A94-9164-CABFA4E3A8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10/24/2018 - 12/31/2018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446741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6985F-C3B3-4BAE-A218-0A0D8C624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SRF Kultur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8F6544-DCF0-4C13-A33D-52F2C18F1B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16602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9048515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240947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7749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154829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964504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957537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453166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775067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592875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35757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064838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309285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1359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SRF DOK - 2018-12-14 05:30:00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Bimbo-Transformation | Die Selbstoptimierer (4/6) | Reportage | SRF DOK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37.140219838108 %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8971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12CACB-20EB-4DF6-89AE-F537CC08CB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10/24/2018 - 12/31/2018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7451094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4</TotalTime>
  <Words>716</Words>
  <Application>Microsoft Office PowerPoint</Application>
  <PresentationFormat>On-screen Show (4:3)</PresentationFormat>
  <Paragraphs>398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Youtube Private Videos Table | SRF Kultur - 1 of 7</vt:lpstr>
      <vt:lpstr>Youtube Private Videos Table | SRF Kultur - 2 of 7</vt:lpstr>
      <vt:lpstr>Youtube Private Videos Table | SRF Kultur - 3 of 7</vt:lpstr>
      <vt:lpstr>Youtube Private Videos Table | SRF Kultur - 4 of 7</vt:lpstr>
      <vt:lpstr>Youtube Private Videos Table | SRF Kultur - 5 of 7</vt:lpstr>
      <vt:lpstr>Youtube Private Videos Table | SRF Kultur - 6 of 7</vt:lpstr>
      <vt:lpstr>Youtube Private Videos Table | SRF Kultur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Private Videos Table | SRF Kultur - 1 of 7</dc:title>
  <dc:creator>Frederik Peiniger</dc:creator>
  <cp:lastModifiedBy>Frederik Peiniger</cp:lastModifiedBy>
  <cp:revision>1</cp:revision>
  <dcterms:created xsi:type="dcterms:W3CDTF">2019-02-27T13:24:35Z</dcterms:created>
  <dcterms:modified xsi:type="dcterms:W3CDTF">2019-02-27T13:29:21Z</dcterms:modified>
</cp:coreProperties>
</file>