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779CC-1ADD-4852-8A5A-DD7444B2B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RTR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451391-100C-4A88-94CD-712620D334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4251088"/>
              </p:ext>
            </p:extLst>
          </p:nvPr>
        </p:nvGraphicFramePr>
        <p:xfrm>
          <a:off x="457200" y="1731963"/>
          <a:ext cx="8188452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9111044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4387717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51699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3050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2539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47450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7690002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6940553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61970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8178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047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rtr_battaporta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2.8875 %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325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rtr_srg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1.8271 %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835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nouvorm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1.9820 %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8605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250453-6C0D-47F5-8EB3-23B1C3AA45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09/03/2018 - 09/23/2018</a:t>
            </a:r>
          </a:p>
        </p:txBody>
      </p:sp>
    </p:spTree>
    <p:extLst>
      <p:ext uri="{BB962C8B-B14F-4D97-AF65-F5344CB8AC3E}">
        <p14:creationId xmlns:p14="http://schemas.microsoft.com/office/powerpoint/2010/main" val="16345558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56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RTR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RTR</dc:title>
  <dc:creator>Administrator</dc:creator>
  <cp:lastModifiedBy>Administrator</cp:lastModifiedBy>
  <cp:revision>1</cp:revision>
  <dcterms:created xsi:type="dcterms:W3CDTF">2018-11-08T13:23:56Z</dcterms:created>
  <dcterms:modified xsi:type="dcterms:W3CDTF">2018-11-08T13:24:04Z</dcterms:modified>
</cp:coreProperties>
</file>