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77B1-5430-4E34-90DF-C5B2B0B8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MR - Facebook - Monatszahlen Total (keine Shares) | Monatsreport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EA06A-F41A-4906-B70C-2EEB8EBC8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341504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953535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15999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41046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3018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Streamingdauer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(&gt;10s)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Zuschauerbindung (DEC)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0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2018-08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49256.672743056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40.138932517148 %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39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2018-09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47289.893100278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39.48292549908 %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1A86D-202A-4EA6-8290-A8D9B85EB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01.08.2018 - 30.09.2018</a:t>
            </a:r>
          </a:p>
        </p:txBody>
      </p:sp>
    </p:spTree>
    <p:extLst>
      <p:ext uri="{BB962C8B-B14F-4D97-AF65-F5344CB8AC3E}">
        <p14:creationId xmlns:p14="http://schemas.microsoft.com/office/powerpoint/2010/main" val="139810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MR - Facebook - Monatszahlen Total (keine Shares) | Monatsreport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MR - Facebook - Monatszahlen Total (keine Shares) | Monatsreport Facebook</dc:title>
  <dc:creator>Administrator</dc:creator>
  <cp:lastModifiedBy>Administrator</cp:lastModifiedBy>
  <cp:revision>1</cp:revision>
  <dcterms:created xsi:type="dcterms:W3CDTF">2018-10-05T14:50:19Z</dcterms:created>
  <dcterms:modified xsi:type="dcterms:W3CDTF">2018-10-05T14:50:23Z</dcterms:modified>
</cp:coreProperties>
</file>