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6FE52-3D97-4D41-84E9-261AF9E53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| News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51A6A3-07F6-4E99-8F96-AEF8215D47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0637338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39188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4152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9481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9928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4542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9138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928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14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News - 2018-09-19 22:14:41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Glyphosat und andere Pestizide, viele dieser Giftstoffe landen in unseren Gewässern. Obwohl die Natur leidet, sollen die Grenzwerte nun massiv erhöht werden.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88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News - 2018-09-19 14:26:37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 Jemen wissen die Familien nicht mehr, woher sie die nächste Mahlzeit nehmen sollen. Eine ganze Generation Kinder könnte sterben.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099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News - 2018-09-19 18:24:17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Süssgetränke enthalten in der Schweiz viel mehr Zucker als in Grossbritannien. Der Grund: Im Vereinigten Königreich gibt es eine Zuckersteuer. Sollte die Schweiz diesem Beispiel folgen?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3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News - 2018-09-19 11:53:26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Oberhaupt der katholischen Kirche hält Sex für eine himmlische Gabe. Zugleich kritisierte Franziskus eine «Industrie der Sexualität».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06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News - 2018-09-19 12:24:03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Schweiz soll ihr Waffenrecht den EU-Richtlinien anpassen. Das stösst vielen Politikern sauer auf. Auch beim Verbot von Röhrli und Plastikgeschirr macht die Schweiz nicht mit. Fakt ist: Die Schweiz muss gar nichts!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721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ACB59-49AF-4DC2-A590-9F07E8C8B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19.09.2018 - 19.09.2018</a:t>
            </a:r>
          </a:p>
        </p:txBody>
      </p:sp>
    </p:spTree>
    <p:extLst>
      <p:ext uri="{BB962C8B-B14F-4D97-AF65-F5344CB8AC3E}">
        <p14:creationId xmlns:p14="http://schemas.microsoft.com/office/powerpoint/2010/main" val="3295271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9B597-B38E-47EF-BBFD-EE231F70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| News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DABEE9-29C4-4289-B943-72986EFF90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3538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73037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4778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9411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6730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5729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7048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2783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761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News - 2018-09-19 09:20:12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Nord- und Südkorea haben bei ihrem Gipfeltreffen in Pjöngjang eine Vereinbarung unterzeichnet. Kim will offenbar Atominspektoren ins Land lassen und die Denuklearisierung auf der Korea-Halbinsel forcieren.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564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News - 2018-09-19 16:58:14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immer spielen die Berner Young Boys auch in der Champions League gegen Manchester United auf Kunstrasen. Das passt Startrainer José Mourinho gar nicht.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02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SRF News - 2018-09-19 20:49:07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Fragen aus dem Alltag: Wann macht ein Gentest Sinn bei Brustkrebs in der Familie?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852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18509-684E-40A9-88AE-55EBD61066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19.09.2018 - 19.09.2018</a:t>
            </a:r>
          </a:p>
        </p:txBody>
      </p:sp>
    </p:spTree>
    <p:extLst>
      <p:ext uri="{BB962C8B-B14F-4D97-AF65-F5344CB8AC3E}">
        <p14:creationId xmlns:p14="http://schemas.microsoft.com/office/powerpoint/2010/main" val="15585636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134</Words>
  <Application>Microsoft Office PowerPoint</Application>
  <PresentationFormat>On-screen Show (4:3)</PresentationFormat>
  <Paragraphs>74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Facebook Posts | News - 1 of 2</vt:lpstr>
      <vt:lpstr>Facebook Posts | News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| News - 1 of 2</dc:title>
  <dc:creator>Administrator</dc:creator>
  <cp:lastModifiedBy>Administrator</cp:lastModifiedBy>
  <cp:revision>1</cp:revision>
  <dcterms:created xsi:type="dcterms:W3CDTF">2018-09-20T14:50:21Z</dcterms:created>
  <dcterms:modified xsi:type="dcterms:W3CDTF">2018-09-20T14:50:41Z</dcterms:modified>
</cp:coreProperties>
</file>