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D424-71E8-4F64-A981-28A277499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1 group and 1 profile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3E08BD-4A3F-4C5A-8B1A-0554D62408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8590473"/>
              </p:ext>
            </p:extLst>
          </p:nvPr>
        </p:nvGraphicFramePr>
        <p:xfrm>
          <a:off x="457200" y="1731963"/>
          <a:ext cx="7735827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108380600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500208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264236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401675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567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4598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1705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752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1731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5668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6531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5895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187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7283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74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Acqualatina 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40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2CE7D-C49E-4818-82EF-DE7CC2511A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01/07/2025 - 31/07/2025</a:t>
            </a:r>
          </a:p>
        </p:txBody>
      </p:sp>
    </p:spTree>
    <p:extLst>
      <p:ext uri="{BB962C8B-B14F-4D97-AF65-F5344CB8AC3E}">
        <p14:creationId xmlns:p14="http://schemas.microsoft.com/office/powerpoint/2010/main" val="4187541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1 group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1 group and 1 profile</dc:title>
  <dc:creator>Frederik Born</dc:creator>
  <cp:lastModifiedBy>Frederik Born</cp:lastModifiedBy>
  <cp:revision>1</cp:revision>
  <dcterms:created xsi:type="dcterms:W3CDTF">2025-07-31T12:48:58Z</dcterms:created>
  <dcterms:modified xsi:type="dcterms:W3CDTF">2025-07-31T12:49:03Z</dcterms:modified>
</cp:coreProperties>
</file>