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C4BDE-ED59-41E7-A14D-ED4C2CEC9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U2 Supermercato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B2E984-97D7-4390-AF3D-F2481F07E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9402819"/>
              </p:ext>
            </p:extLst>
          </p:nvPr>
        </p:nvGraphicFramePr>
        <p:xfrm>
          <a:off x="457200" y="1731963"/>
          <a:ext cx="781812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99072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85072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1663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9193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6602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3847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9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- 2021-10-22 10:18:04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bontà del branzino e delle olive nere incontra la delicatezza delle patate, dando vita a un piatto saporito e appetitoso. 
Segui la ricetta delle nostre crocchette e lasciati conquistare!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52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- 2021-10-22 10:16:53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bontà del branzino e delle olive nere incontra la delicatezza delle patate, dando vita a un piatto saporito e appetitoso. 
Segui la ricetta delle nostre crocchette e lasciati conquistare!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3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- 2021-10-22 10:16:37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bontà del branzino e delle olive nere incontra la delicatezza delle patate, dando vita a un piatto saporito e appetitoso. 
Segui la ricetta delle nostre crocchette e lasciati conquistare!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811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18E98-5EEF-4BFF-8751-EDAC77163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188105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B2E06-AA0A-4F35-AD87-12C5A8DB4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U2 Supermercato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A2667-C273-4739-8F2F-51158108C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269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702979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6133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0746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4908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3826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9482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1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- 2021-10-13 10:04:05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L'autunno porta i suoi colori caldi e intensi anche sulle nostre tavole. 🍁 Dall'uva al caco, dalla zucca al radicchio, scopri insieme a noi tutti i benefici della frutta e verdura di stagione.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1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- 2021-10-13 10:03:54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L'autunno porta i suoi colori caldi e intensi anche sulle nostre tavole. 🍁 Dall'uva al caco, dalla zucca al radicchio, scopri insieme a noi tutti i benefici della frutta e verdura di stagione.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22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- 2021-10-13 10:03:11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L'autunno porta i suoi colori caldi e intensi anche sulle nostre tavole. 🍁 Dall'uva al caco, dalla zucca al radicchio, scopri insieme a noi tutti i benefici della frutta e verdura di stagione.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52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- 2021-10-05 10:01:15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gusto puro, intenso, semplicemente irresistibile. 😋
Prova le nostre tavolette di cioccolato U! e ilviaggiatorgoloso .
Ingredienti di qualità e abbinamenti sorprendenti, per deliziare ogni momento della tua giornata!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916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CC84D-E248-4EC2-8911-752E454A8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01029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FDE66-7321-4176-AE27-AAA75AE7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U2 Supermercato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4106C-7140-41E8-B679-76864667EA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428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37037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7515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6905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3647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47928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8581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68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- 2021-10-05 10:00:55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gusto puro, intenso, semplicemente irresistibile. 😋
Prova le nostre tavolette di cioccolato U! e ilviaggiatorgoloso .
Ingredienti di qualità e abbinamenti sorprendenti, per deliziare ogni momento della tua giornata!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51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u2_supermercato - 2021-10-05 10:00:28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gusto puro, intenso, semplicemente irresistibile. 😋
Prova le nostre tavolette di cioccolato U! e ilviaggiatorgoloso.
Ingredienti di qualità e abbinamenti sorprendenti, per deliziare ogni momento della tua giornata!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11/04/2021 12:41:52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975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B3A26-3822-47CA-B3F5-87902B497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4748824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204</Words>
  <Application>Microsoft Office PowerPoint</Application>
  <PresentationFormat>On-screen Show (4:3)</PresentationFormat>
  <Paragraphs>78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U2 Supermercato - 1 of 3</vt:lpstr>
      <vt:lpstr>Instagram Posts Table | U2 Supermercato - 2 of 3</vt:lpstr>
      <vt:lpstr>Instagram Posts Table | U2 Supermercato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U2 Supermercato - 1 of 3</dc:title>
  <dc:creator>Frederik Peiniger</dc:creator>
  <cp:lastModifiedBy>Frederik Peiniger</cp:lastModifiedBy>
  <cp:revision>1</cp:revision>
  <dcterms:created xsi:type="dcterms:W3CDTF">2021-11-04T13:11:05Z</dcterms:created>
  <dcterms:modified xsi:type="dcterms:W3CDTF">2021-11-04T13:11:24Z</dcterms:modified>
</cp:coreProperties>
</file>