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3"/>
      <p:bold r:id="rId24"/>
      <p:italic r:id="rId25"/>
      <p:boldItalic r:id="rId2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U2 Supermercato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Sheet1!$A$2:$A$31</c:f>
              <c:numCache>
                <c:formatCode>m/d/yyyy</c:formatCode>
                <c:ptCount val="30"/>
                <c:pt idx="0">
                  <c:v>44348</c:v>
                </c:pt>
                <c:pt idx="1">
                  <c:v>44349</c:v>
                </c:pt>
                <c:pt idx="2">
                  <c:v>44350</c:v>
                </c:pt>
                <c:pt idx="3">
                  <c:v>44351</c:v>
                </c:pt>
                <c:pt idx="4">
                  <c:v>44352</c:v>
                </c:pt>
                <c:pt idx="5">
                  <c:v>44353</c:v>
                </c:pt>
                <c:pt idx="6">
                  <c:v>44354</c:v>
                </c:pt>
                <c:pt idx="7">
                  <c:v>44355</c:v>
                </c:pt>
                <c:pt idx="8">
                  <c:v>44356</c:v>
                </c:pt>
                <c:pt idx="9">
                  <c:v>44357</c:v>
                </c:pt>
                <c:pt idx="10">
                  <c:v>44358</c:v>
                </c:pt>
                <c:pt idx="11">
                  <c:v>44359</c:v>
                </c:pt>
                <c:pt idx="12">
                  <c:v>44360</c:v>
                </c:pt>
                <c:pt idx="13">
                  <c:v>44361</c:v>
                </c:pt>
                <c:pt idx="14">
                  <c:v>44362</c:v>
                </c:pt>
                <c:pt idx="15">
                  <c:v>44363</c:v>
                </c:pt>
                <c:pt idx="16">
                  <c:v>44364</c:v>
                </c:pt>
                <c:pt idx="17">
                  <c:v>44365</c:v>
                </c:pt>
                <c:pt idx="18">
                  <c:v>44366</c:v>
                </c:pt>
                <c:pt idx="19">
                  <c:v>44367</c:v>
                </c:pt>
                <c:pt idx="20">
                  <c:v>44368</c:v>
                </c:pt>
                <c:pt idx="21">
                  <c:v>44369</c:v>
                </c:pt>
                <c:pt idx="22">
                  <c:v>44370</c:v>
                </c:pt>
                <c:pt idx="23">
                  <c:v>44371</c:v>
                </c:pt>
                <c:pt idx="24">
                  <c:v>44372</c:v>
                </c:pt>
                <c:pt idx="25">
                  <c:v>44373</c:v>
                </c:pt>
                <c:pt idx="26">
                  <c:v>44374</c:v>
                </c:pt>
                <c:pt idx="27">
                  <c:v>44375</c:v>
                </c:pt>
                <c:pt idx="28">
                  <c:v>44376</c:v>
                </c:pt>
                <c:pt idx="29">
                  <c:v>44377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297384</c:v>
                </c:pt>
                <c:pt idx="1">
                  <c:v>297384</c:v>
                </c:pt>
                <c:pt idx="2">
                  <c:v>297390</c:v>
                </c:pt>
                <c:pt idx="3">
                  <c:v>297390</c:v>
                </c:pt>
                <c:pt idx="4">
                  <c:v>297385</c:v>
                </c:pt>
                <c:pt idx="5">
                  <c:v>297379</c:v>
                </c:pt>
                <c:pt idx="6">
                  <c:v>297377</c:v>
                </c:pt>
                <c:pt idx="7">
                  <c:v>297372</c:v>
                </c:pt>
                <c:pt idx="8">
                  <c:v>297377</c:v>
                </c:pt>
                <c:pt idx="9">
                  <c:v>297409</c:v>
                </c:pt>
                <c:pt idx="10">
                  <c:v>297414</c:v>
                </c:pt>
                <c:pt idx="11">
                  <c:v>297410</c:v>
                </c:pt>
                <c:pt idx="12">
                  <c:v>297409</c:v>
                </c:pt>
                <c:pt idx="13">
                  <c:v>297409</c:v>
                </c:pt>
                <c:pt idx="14">
                  <c:v>297431</c:v>
                </c:pt>
                <c:pt idx="15">
                  <c:v>297426</c:v>
                </c:pt>
                <c:pt idx="16">
                  <c:v>297427</c:v>
                </c:pt>
                <c:pt idx="17">
                  <c:v>297424</c:v>
                </c:pt>
                <c:pt idx="18">
                  <c:v>297427</c:v>
                </c:pt>
                <c:pt idx="19">
                  <c:v>297418</c:v>
                </c:pt>
                <c:pt idx="20">
                  <c:v>297415</c:v>
                </c:pt>
                <c:pt idx="21">
                  <c:v>297421</c:v>
                </c:pt>
                <c:pt idx="22">
                  <c:v>297432</c:v>
                </c:pt>
                <c:pt idx="23">
                  <c:v>297433</c:v>
                </c:pt>
                <c:pt idx="24">
                  <c:v>297438</c:v>
                </c:pt>
                <c:pt idx="25">
                  <c:v>297439</c:v>
                </c:pt>
                <c:pt idx="26">
                  <c:v>297441</c:v>
                </c:pt>
                <c:pt idx="27">
                  <c:v>297441</c:v>
                </c:pt>
                <c:pt idx="28">
                  <c:v>297440</c:v>
                </c:pt>
                <c:pt idx="29">
                  <c:v>297452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D9B-45CA-AED6-B97AD6D08FB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Bennet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Sheet1!$A$2:$A$31</c:f>
              <c:numCache>
                <c:formatCode>m/d/yyyy</c:formatCode>
                <c:ptCount val="30"/>
                <c:pt idx="0">
                  <c:v>44348</c:v>
                </c:pt>
                <c:pt idx="1">
                  <c:v>44349</c:v>
                </c:pt>
                <c:pt idx="2">
                  <c:v>44350</c:v>
                </c:pt>
                <c:pt idx="3">
                  <c:v>44351</c:v>
                </c:pt>
                <c:pt idx="4">
                  <c:v>44352</c:v>
                </c:pt>
                <c:pt idx="5">
                  <c:v>44353</c:v>
                </c:pt>
                <c:pt idx="6">
                  <c:v>44354</c:v>
                </c:pt>
                <c:pt idx="7">
                  <c:v>44355</c:v>
                </c:pt>
                <c:pt idx="8">
                  <c:v>44356</c:v>
                </c:pt>
                <c:pt idx="9">
                  <c:v>44357</c:v>
                </c:pt>
                <c:pt idx="10">
                  <c:v>44358</c:v>
                </c:pt>
                <c:pt idx="11">
                  <c:v>44359</c:v>
                </c:pt>
                <c:pt idx="12">
                  <c:v>44360</c:v>
                </c:pt>
                <c:pt idx="13">
                  <c:v>44361</c:v>
                </c:pt>
                <c:pt idx="14">
                  <c:v>44362</c:v>
                </c:pt>
                <c:pt idx="15">
                  <c:v>44363</c:v>
                </c:pt>
                <c:pt idx="16">
                  <c:v>44364</c:v>
                </c:pt>
                <c:pt idx="17">
                  <c:v>44365</c:v>
                </c:pt>
                <c:pt idx="18">
                  <c:v>44366</c:v>
                </c:pt>
                <c:pt idx="19">
                  <c:v>44367</c:v>
                </c:pt>
                <c:pt idx="20">
                  <c:v>44368</c:v>
                </c:pt>
                <c:pt idx="21">
                  <c:v>44369</c:v>
                </c:pt>
                <c:pt idx="22">
                  <c:v>44370</c:v>
                </c:pt>
                <c:pt idx="23">
                  <c:v>44371</c:v>
                </c:pt>
                <c:pt idx="24">
                  <c:v>44372</c:v>
                </c:pt>
                <c:pt idx="25">
                  <c:v>44373</c:v>
                </c:pt>
                <c:pt idx="26">
                  <c:v>44374</c:v>
                </c:pt>
                <c:pt idx="27">
                  <c:v>44375</c:v>
                </c:pt>
                <c:pt idx="28">
                  <c:v>44376</c:v>
                </c:pt>
                <c:pt idx="29">
                  <c:v>44377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146240</c:v>
                </c:pt>
                <c:pt idx="1">
                  <c:v>146254</c:v>
                </c:pt>
                <c:pt idx="2">
                  <c:v>146252</c:v>
                </c:pt>
                <c:pt idx="3">
                  <c:v>146252</c:v>
                </c:pt>
                <c:pt idx="4">
                  <c:v>146257</c:v>
                </c:pt>
                <c:pt idx="5">
                  <c:v>146265</c:v>
                </c:pt>
                <c:pt idx="6">
                  <c:v>146273</c:v>
                </c:pt>
                <c:pt idx="7">
                  <c:v>146273</c:v>
                </c:pt>
                <c:pt idx="8">
                  <c:v>146275</c:v>
                </c:pt>
                <c:pt idx="9">
                  <c:v>146280</c:v>
                </c:pt>
                <c:pt idx="10">
                  <c:v>146287</c:v>
                </c:pt>
                <c:pt idx="11">
                  <c:v>146283</c:v>
                </c:pt>
                <c:pt idx="12">
                  <c:v>146283</c:v>
                </c:pt>
                <c:pt idx="13">
                  <c:v>146285</c:v>
                </c:pt>
                <c:pt idx="14">
                  <c:v>146295</c:v>
                </c:pt>
                <c:pt idx="15">
                  <c:v>146290</c:v>
                </c:pt>
                <c:pt idx="16">
                  <c:v>146285</c:v>
                </c:pt>
                <c:pt idx="17">
                  <c:v>146282</c:v>
                </c:pt>
                <c:pt idx="18">
                  <c:v>146285</c:v>
                </c:pt>
                <c:pt idx="19">
                  <c:v>146288</c:v>
                </c:pt>
                <c:pt idx="20">
                  <c:v>146284</c:v>
                </c:pt>
                <c:pt idx="21">
                  <c:v>146281</c:v>
                </c:pt>
                <c:pt idx="22">
                  <c:v>146276</c:v>
                </c:pt>
                <c:pt idx="23">
                  <c:v>146277</c:v>
                </c:pt>
                <c:pt idx="24">
                  <c:v>146281</c:v>
                </c:pt>
                <c:pt idx="25">
                  <c:v>146283</c:v>
                </c:pt>
                <c:pt idx="26">
                  <c:v>146290</c:v>
                </c:pt>
                <c:pt idx="27">
                  <c:v>146295</c:v>
                </c:pt>
                <c:pt idx="28">
                  <c:v>146296</c:v>
                </c:pt>
                <c:pt idx="29">
                  <c:v>146301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D9B-45CA-AED6-B97AD6D08FB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Despar Nordest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Sheet1!$A$2:$A$31</c:f>
              <c:numCache>
                <c:formatCode>m/d/yyyy</c:formatCode>
                <c:ptCount val="30"/>
                <c:pt idx="0">
                  <c:v>44348</c:v>
                </c:pt>
                <c:pt idx="1">
                  <c:v>44349</c:v>
                </c:pt>
                <c:pt idx="2">
                  <c:v>44350</c:v>
                </c:pt>
                <c:pt idx="3">
                  <c:v>44351</c:v>
                </c:pt>
                <c:pt idx="4">
                  <c:v>44352</c:v>
                </c:pt>
                <c:pt idx="5">
                  <c:v>44353</c:v>
                </c:pt>
                <c:pt idx="6">
                  <c:v>44354</c:v>
                </c:pt>
                <c:pt idx="7">
                  <c:v>44355</c:v>
                </c:pt>
                <c:pt idx="8">
                  <c:v>44356</c:v>
                </c:pt>
                <c:pt idx="9">
                  <c:v>44357</c:v>
                </c:pt>
                <c:pt idx="10">
                  <c:v>44358</c:v>
                </c:pt>
                <c:pt idx="11">
                  <c:v>44359</c:v>
                </c:pt>
                <c:pt idx="12">
                  <c:v>44360</c:v>
                </c:pt>
                <c:pt idx="13">
                  <c:v>44361</c:v>
                </c:pt>
                <c:pt idx="14">
                  <c:v>44362</c:v>
                </c:pt>
                <c:pt idx="15">
                  <c:v>44363</c:v>
                </c:pt>
                <c:pt idx="16">
                  <c:v>44364</c:v>
                </c:pt>
                <c:pt idx="17">
                  <c:v>44365</c:v>
                </c:pt>
                <c:pt idx="18">
                  <c:v>44366</c:v>
                </c:pt>
                <c:pt idx="19">
                  <c:v>44367</c:v>
                </c:pt>
                <c:pt idx="20">
                  <c:v>44368</c:v>
                </c:pt>
                <c:pt idx="21">
                  <c:v>44369</c:v>
                </c:pt>
                <c:pt idx="22">
                  <c:v>44370</c:v>
                </c:pt>
                <c:pt idx="23">
                  <c:v>44371</c:v>
                </c:pt>
                <c:pt idx="24">
                  <c:v>44372</c:v>
                </c:pt>
                <c:pt idx="25">
                  <c:v>44373</c:v>
                </c:pt>
                <c:pt idx="26">
                  <c:v>44374</c:v>
                </c:pt>
                <c:pt idx="27">
                  <c:v>44375</c:v>
                </c:pt>
                <c:pt idx="28">
                  <c:v>44376</c:v>
                </c:pt>
                <c:pt idx="29">
                  <c:v>44377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290586</c:v>
                </c:pt>
                <c:pt idx="1">
                  <c:v>290590</c:v>
                </c:pt>
                <c:pt idx="2">
                  <c:v>290600</c:v>
                </c:pt>
                <c:pt idx="3">
                  <c:v>290624</c:v>
                </c:pt>
                <c:pt idx="4">
                  <c:v>290665</c:v>
                </c:pt>
                <c:pt idx="5">
                  <c:v>290702</c:v>
                </c:pt>
                <c:pt idx="6">
                  <c:v>290709</c:v>
                </c:pt>
                <c:pt idx="7">
                  <c:v>290709</c:v>
                </c:pt>
                <c:pt idx="8">
                  <c:v>290712</c:v>
                </c:pt>
                <c:pt idx="9">
                  <c:v>290717</c:v>
                </c:pt>
                <c:pt idx="10">
                  <c:v>290720</c:v>
                </c:pt>
                <c:pt idx="11">
                  <c:v>290756</c:v>
                </c:pt>
                <c:pt idx="12">
                  <c:v>290774</c:v>
                </c:pt>
                <c:pt idx="13">
                  <c:v>290775</c:v>
                </c:pt>
                <c:pt idx="14">
                  <c:v>290777</c:v>
                </c:pt>
                <c:pt idx="15">
                  <c:v>290768</c:v>
                </c:pt>
                <c:pt idx="16">
                  <c:v>290759</c:v>
                </c:pt>
                <c:pt idx="17">
                  <c:v>290773</c:v>
                </c:pt>
                <c:pt idx="18">
                  <c:v>290800</c:v>
                </c:pt>
                <c:pt idx="19">
                  <c:v>290813</c:v>
                </c:pt>
                <c:pt idx="20">
                  <c:v>290812</c:v>
                </c:pt>
                <c:pt idx="21">
                  <c:v>290806</c:v>
                </c:pt>
                <c:pt idx="22">
                  <c:v>290799</c:v>
                </c:pt>
                <c:pt idx="23">
                  <c:v>290804</c:v>
                </c:pt>
                <c:pt idx="24">
                  <c:v>290824</c:v>
                </c:pt>
                <c:pt idx="25">
                  <c:v>290870</c:v>
                </c:pt>
                <c:pt idx="26">
                  <c:v>290893</c:v>
                </c:pt>
                <c:pt idx="27">
                  <c:v>290886</c:v>
                </c:pt>
                <c:pt idx="28">
                  <c:v>290882</c:v>
                </c:pt>
                <c:pt idx="29">
                  <c:v>290876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D9B-45CA-AED6-B97AD6D08FB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il Viaggiator Goloso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Sheet1!$A$2:$A$31</c:f>
              <c:numCache>
                <c:formatCode>m/d/yyyy</c:formatCode>
                <c:ptCount val="30"/>
                <c:pt idx="0">
                  <c:v>44348</c:v>
                </c:pt>
                <c:pt idx="1">
                  <c:v>44349</c:v>
                </c:pt>
                <c:pt idx="2">
                  <c:v>44350</c:v>
                </c:pt>
                <c:pt idx="3">
                  <c:v>44351</c:v>
                </c:pt>
                <c:pt idx="4">
                  <c:v>44352</c:v>
                </c:pt>
                <c:pt idx="5">
                  <c:v>44353</c:v>
                </c:pt>
                <c:pt idx="6">
                  <c:v>44354</c:v>
                </c:pt>
                <c:pt idx="7">
                  <c:v>44355</c:v>
                </c:pt>
                <c:pt idx="8">
                  <c:v>44356</c:v>
                </c:pt>
                <c:pt idx="9">
                  <c:v>44357</c:v>
                </c:pt>
                <c:pt idx="10">
                  <c:v>44358</c:v>
                </c:pt>
                <c:pt idx="11">
                  <c:v>44359</c:v>
                </c:pt>
                <c:pt idx="12">
                  <c:v>44360</c:v>
                </c:pt>
                <c:pt idx="13">
                  <c:v>44361</c:v>
                </c:pt>
                <c:pt idx="14">
                  <c:v>44362</c:v>
                </c:pt>
                <c:pt idx="15">
                  <c:v>44363</c:v>
                </c:pt>
                <c:pt idx="16">
                  <c:v>44364</c:v>
                </c:pt>
                <c:pt idx="17">
                  <c:v>44365</c:v>
                </c:pt>
                <c:pt idx="18">
                  <c:v>44366</c:v>
                </c:pt>
                <c:pt idx="19">
                  <c:v>44367</c:v>
                </c:pt>
                <c:pt idx="20">
                  <c:v>44368</c:v>
                </c:pt>
                <c:pt idx="21">
                  <c:v>44369</c:v>
                </c:pt>
                <c:pt idx="22">
                  <c:v>44370</c:v>
                </c:pt>
                <c:pt idx="23">
                  <c:v>44371</c:v>
                </c:pt>
                <c:pt idx="24">
                  <c:v>44372</c:v>
                </c:pt>
                <c:pt idx="25">
                  <c:v>44373</c:v>
                </c:pt>
                <c:pt idx="26">
                  <c:v>44374</c:v>
                </c:pt>
                <c:pt idx="27">
                  <c:v>44375</c:v>
                </c:pt>
                <c:pt idx="28">
                  <c:v>44376</c:v>
                </c:pt>
                <c:pt idx="29">
                  <c:v>44377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104351</c:v>
                </c:pt>
                <c:pt idx="1">
                  <c:v>104352</c:v>
                </c:pt>
                <c:pt idx="2">
                  <c:v>104354</c:v>
                </c:pt>
                <c:pt idx="3">
                  <c:v>104358</c:v>
                </c:pt>
                <c:pt idx="4">
                  <c:v>104362</c:v>
                </c:pt>
                <c:pt idx="5">
                  <c:v>104369</c:v>
                </c:pt>
                <c:pt idx="6">
                  <c:v>104376</c:v>
                </c:pt>
                <c:pt idx="7">
                  <c:v>104381</c:v>
                </c:pt>
                <c:pt idx="8">
                  <c:v>104382</c:v>
                </c:pt>
                <c:pt idx="9">
                  <c:v>104380</c:v>
                </c:pt>
                <c:pt idx="10">
                  <c:v>104392</c:v>
                </c:pt>
                <c:pt idx="11">
                  <c:v>104396</c:v>
                </c:pt>
                <c:pt idx="12">
                  <c:v>104407</c:v>
                </c:pt>
                <c:pt idx="13">
                  <c:v>104421</c:v>
                </c:pt>
                <c:pt idx="14">
                  <c:v>104427</c:v>
                </c:pt>
                <c:pt idx="15">
                  <c:v>104431</c:v>
                </c:pt>
                <c:pt idx="16">
                  <c:v>104445</c:v>
                </c:pt>
                <c:pt idx="17">
                  <c:v>104449</c:v>
                </c:pt>
                <c:pt idx="18">
                  <c:v>104461</c:v>
                </c:pt>
                <c:pt idx="19">
                  <c:v>104463</c:v>
                </c:pt>
                <c:pt idx="20">
                  <c:v>104466</c:v>
                </c:pt>
                <c:pt idx="21">
                  <c:v>104474</c:v>
                </c:pt>
                <c:pt idx="22">
                  <c:v>104473</c:v>
                </c:pt>
                <c:pt idx="23">
                  <c:v>104470</c:v>
                </c:pt>
                <c:pt idx="24">
                  <c:v>104467</c:v>
                </c:pt>
                <c:pt idx="25">
                  <c:v>104479</c:v>
                </c:pt>
                <c:pt idx="26">
                  <c:v>104487</c:v>
                </c:pt>
                <c:pt idx="27">
                  <c:v>104501</c:v>
                </c:pt>
                <c:pt idx="28">
                  <c:v>104508</c:v>
                </c:pt>
                <c:pt idx="29">
                  <c:v>104509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D9B-45CA-AED6-B97AD6D08FBC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Pam Panorama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numRef>
              <c:f>Sheet1!$A$2:$A$31</c:f>
              <c:numCache>
                <c:formatCode>m/d/yyyy</c:formatCode>
                <c:ptCount val="30"/>
                <c:pt idx="0">
                  <c:v>44348</c:v>
                </c:pt>
                <c:pt idx="1">
                  <c:v>44349</c:v>
                </c:pt>
                <c:pt idx="2">
                  <c:v>44350</c:v>
                </c:pt>
                <c:pt idx="3">
                  <c:v>44351</c:v>
                </c:pt>
                <c:pt idx="4">
                  <c:v>44352</c:v>
                </c:pt>
                <c:pt idx="5">
                  <c:v>44353</c:v>
                </c:pt>
                <c:pt idx="6">
                  <c:v>44354</c:v>
                </c:pt>
                <c:pt idx="7">
                  <c:v>44355</c:v>
                </c:pt>
                <c:pt idx="8">
                  <c:v>44356</c:v>
                </c:pt>
                <c:pt idx="9">
                  <c:v>44357</c:v>
                </c:pt>
                <c:pt idx="10">
                  <c:v>44358</c:v>
                </c:pt>
                <c:pt idx="11">
                  <c:v>44359</c:v>
                </c:pt>
                <c:pt idx="12">
                  <c:v>44360</c:v>
                </c:pt>
                <c:pt idx="13">
                  <c:v>44361</c:v>
                </c:pt>
                <c:pt idx="14">
                  <c:v>44362</c:v>
                </c:pt>
                <c:pt idx="15">
                  <c:v>44363</c:v>
                </c:pt>
                <c:pt idx="16">
                  <c:v>44364</c:v>
                </c:pt>
                <c:pt idx="17">
                  <c:v>44365</c:v>
                </c:pt>
                <c:pt idx="18">
                  <c:v>44366</c:v>
                </c:pt>
                <c:pt idx="19">
                  <c:v>44367</c:v>
                </c:pt>
                <c:pt idx="20">
                  <c:v>44368</c:v>
                </c:pt>
                <c:pt idx="21">
                  <c:v>44369</c:v>
                </c:pt>
                <c:pt idx="22">
                  <c:v>44370</c:v>
                </c:pt>
                <c:pt idx="23">
                  <c:v>44371</c:v>
                </c:pt>
                <c:pt idx="24">
                  <c:v>44372</c:v>
                </c:pt>
                <c:pt idx="25">
                  <c:v>44373</c:v>
                </c:pt>
                <c:pt idx="26">
                  <c:v>44374</c:v>
                </c:pt>
                <c:pt idx="27">
                  <c:v>44375</c:v>
                </c:pt>
                <c:pt idx="28">
                  <c:v>44376</c:v>
                </c:pt>
                <c:pt idx="29">
                  <c:v>44377</c:v>
                </c:pt>
              </c:numCache>
            </c:numRef>
          </c:cat>
          <c:val>
            <c:numRef>
              <c:f>Sheet1!$F$2:$F$31</c:f>
              <c:numCache>
                <c:formatCode>General</c:formatCode>
                <c:ptCount val="30"/>
                <c:pt idx="0">
                  <c:v>182977</c:v>
                </c:pt>
                <c:pt idx="1">
                  <c:v>183122</c:v>
                </c:pt>
                <c:pt idx="2">
                  <c:v>183203</c:v>
                </c:pt>
                <c:pt idx="3">
                  <c:v>183308</c:v>
                </c:pt>
                <c:pt idx="4">
                  <c:v>183423</c:v>
                </c:pt>
                <c:pt idx="5">
                  <c:v>183521</c:v>
                </c:pt>
                <c:pt idx="6">
                  <c:v>183613</c:v>
                </c:pt>
                <c:pt idx="7">
                  <c:v>183721</c:v>
                </c:pt>
                <c:pt idx="8">
                  <c:v>183834</c:v>
                </c:pt>
                <c:pt idx="9">
                  <c:v>183941</c:v>
                </c:pt>
                <c:pt idx="10">
                  <c:v>184049</c:v>
                </c:pt>
                <c:pt idx="11">
                  <c:v>184148</c:v>
                </c:pt>
                <c:pt idx="12">
                  <c:v>184232</c:v>
                </c:pt>
                <c:pt idx="13">
                  <c:v>184333</c:v>
                </c:pt>
                <c:pt idx="14">
                  <c:v>184447</c:v>
                </c:pt>
                <c:pt idx="15">
                  <c:v>184540</c:v>
                </c:pt>
                <c:pt idx="16">
                  <c:v>184647</c:v>
                </c:pt>
                <c:pt idx="17">
                  <c:v>184759</c:v>
                </c:pt>
                <c:pt idx="18">
                  <c:v>184843</c:v>
                </c:pt>
                <c:pt idx="19">
                  <c:v>184950</c:v>
                </c:pt>
                <c:pt idx="20">
                  <c:v>185064</c:v>
                </c:pt>
                <c:pt idx="21">
                  <c:v>185170</c:v>
                </c:pt>
                <c:pt idx="22">
                  <c:v>185265</c:v>
                </c:pt>
                <c:pt idx="23">
                  <c:v>185360</c:v>
                </c:pt>
                <c:pt idx="24">
                  <c:v>185449</c:v>
                </c:pt>
                <c:pt idx="25">
                  <c:v>185538</c:v>
                </c:pt>
                <c:pt idx="26">
                  <c:v>185609</c:v>
                </c:pt>
                <c:pt idx="27">
                  <c:v>185696</c:v>
                </c:pt>
                <c:pt idx="28">
                  <c:v>185801</c:v>
                </c:pt>
                <c:pt idx="29">
                  <c:v>185868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D9B-45CA-AED6-B97AD6D08FBC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Iper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numRef>
              <c:f>Sheet1!$A$2:$A$31</c:f>
              <c:numCache>
                <c:formatCode>m/d/yyyy</c:formatCode>
                <c:ptCount val="30"/>
                <c:pt idx="0">
                  <c:v>44348</c:v>
                </c:pt>
                <c:pt idx="1">
                  <c:v>44349</c:v>
                </c:pt>
                <c:pt idx="2">
                  <c:v>44350</c:v>
                </c:pt>
                <c:pt idx="3">
                  <c:v>44351</c:v>
                </c:pt>
                <c:pt idx="4">
                  <c:v>44352</c:v>
                </c:pt>
                <c:pt idx="5">
                  <c:v>44353</c:v>
                </c:pt>
                <c:pt idx="6">
                  <c:v>44354</c:v>
                </c:pt>
                <c:pt idx="7">
                  <c:v>44355</c:v>
                </c:pt>
                <c:pt idx="8">
                  <c:v>44356</c:v>
                </c:pt>
                <c:pt idx="9">
                  <c:v>44357</c:v>
                </c:pt>
                <c:pt idx="10">
                  <c:v>44358</c:v>
                </c:pt>
                <c:pt idx="11">
                  <c:v>44359</c:v>
                </c:pt>
                <c:pt idx="12">
                  <c:v>44360</c:v>
                </c:pt>
                <c:pt idx="13">
                  <c:v>44361</c:v>
                </c:pt>
                <c:pt idx="14">
                  <c:v>44362</c:v>
                </c:pt>
                <c:pt idx="15">
                  <c:v>44363</c:v>
                </c:pt>
                <c:pt idx="16">
                  <c:v>44364</c:v>
                </c:pt>
                <c:pt idx="17">
                  <c:v>44365</c:v>
                </c:pt>
                <c:pt idx="18">
                  <c:v>44366</c:v>
                </c:pt>
                <c:pt idx="19">
                  <c:v>44367</c:v>
                </c:pt>
                <c:pt idx="20">
                  <c:v>44368</c:v>
                </c:pt>
                <c:pt idx="21">
                  <c:v>44369</c:v>
                </c:pt>
                <c:pt idx="22">
                  <c:v>44370</c:v>
                </c:pt>
                <c:pt idx="23">
                  <c:v>44371</c:v>
                </c:pt>
                <c:pt idx="24">
                  <c:v>44372</c:v>
                </c:pt>
                <c:pt idx="25">
                  <c:v>44373</c:v>
                </c:pt>
                <c:pt idx="26">
                  <c:v>44374</c:v>
                </c:pt>
                <c:pt idx="27">
                  <c:v>44375</c:v>
                </c:pt>
                <c:pt idx="28">
                  <c:v>44376</c:v>
                </c:pt>
                <c:pt idx="29">
                  <c:v>44377</c:v>
                </c:pt>
              </c:numCache>
            </c:numRef>
          </c:cat>
          <c:val>
            <c:numRef>
              <c:f>Sheet1!$G$2:$G$31</c:f>
              <c:numCache>
                <c:formatCode>General</c:formatCode>
                <c:ptCount val="30"/>
                <c:pt idx="0">
                  <c:v>87603</c:v>
                </c:pt>
                <c:pt idx="1">
                  <c:v>87615</c:v>
                </c:pt>
                <c:pt idx="2">
                  <c:v>87623</c:v>
                </c:pt>
                <c:pt idx="3">
                  <c:v>87626</c:v>
                </c:pt>
                <c:pt idx="4">
                  <c:v>87634</c:v>
                </c:pt>
                <c:pt idx="5">
                  <c:v>87647</c:v>
                </c:pt>
                <c:pt idx="6">
                  <c:v>87650</c:v>
                </c:pt>
                <c:pt idx="7">
                  <c:v>87654</c:v>
                </c:pt>
                <c:pt idx="8">
                  <c:v>87656</c:v>
                </c:pt>
                <c:pt idx="9">
                  <c:v>87661</c:v>
                </c:pt>
                <c:pt idx="10">
                  <c:v>87667</c:v>
                </c:pt>
                <c:pt idx="11">
                  <c:v>87672</c:v>
                </c:pt>
                <c:pt idx="12">
                  <c:v>87674</c:v>
                </c:pt>
                <c:pt idx="13">
                  <c:v>87681</c:v>
                </c:pt>
                <c:pt idx="14">
                  <c:v>87688</c:v>
                </c:pt>
                <c:pt idx="15">
                  <c:v>87693</c:v>
                </c:pt>
                <c:pt idx="16">
                  <c:v>87694</c:v>
                </c:pt>
                <c:pt idx="17">
                  <c:v>87697</c:v>
                </c:pt>
                <c:pt idx="18">
                  <c:v>87708</c:v>
                </c:pt>
                <c:pt idx="19">
                  <c:v>87716</c:v>
                </c:pt>
                <c:pt idx="20">
                  <c:v>87724</c:v>
                </c:pt>
                <c:pt idx="21">
                  <c:v>87728</c:v>
                </c:pt>
                <c:pt idx="22">
                  <c:v>87733</c:v>
                </c:pt>
                <c:pt idx="23">
                  <c:v>87753</c:v>
                </c:pt>
                <c:pt idx="24">
                  <c:v>87772</c:v>
                </c:pt>
                <c:pt idx="25">
                  <c:v>87795</c:v>
                </c:pt>
                <c:pt idx="26">
                  <c:v>87808</c:v>
                </c:pt>
                <c:pt idx="27">
                  <c:v>87811</c:v>
                </c:pt>
                <c:pt idx="28">
                  <c:v>87814</c:v>
                </c:pt>
                <c:pt idx="29">
                  <c:v>87816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2D9B-45CA-AED6-B97AD6D08FBC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Tigros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Sheet1!$A$2:$A$31</c:f>
              <c:numCache>
                <c:formatCode>m/d/yyyy</c:formatCode>
                <c:ptCount val="30"/>
                <c:pt idx="0">
                  <c:v>44348</c:v>
                </c:pt>
                <c:pt idx="1">
                  <c:v>44349</c:v>
                </c:pt>
                <c:pt idx="2">
                  <c:v>44350</c:v>
                </c:pt>
                <c:pt idx="3">
                  <c:v>44351</c:v>
                </c:pt>
                <c:pt idx="4">
                  <c:v>44352</c:v>
                </c:pt>
                <c:pt idx="5">
                  <c:v>44353</c:v>
                </c:pt>
                <c:pt idx="6">
                  <c:v>44354</c:v>
                </c:pt>
                <c:pt idx="7">
                  <c:v>44355</c:v>
                </c:pt>
                <c:pt idx="8">
                  <c:v>44356</c:v>
                </c:pt>
                <c:pt idx="9">
                  <c:v>44357</c:v>
                </c:pt>
                <c:pt idx="10">
                  <c:v>44358</c:v>
                </c:pt>
                <c:pt idx="11">
                  <c:v>44359</c:v>
                </c:pt>
                <c:pt idx="12">
                  <c:v>44360</c:v>
                </c:pt>
                <c:pt idx="13">
                  <c:v>44361</c:v>
                </c:pt>
                <c:pt idx="14">
                  <c:v>44362</c:v>
                </c:pt>
                <c:pt idx="15">
                  <c:v>44363</c:v>
                </c:pt>
                <c:pt idx="16">
                  <c:v>44364</c:v>
                </c:pt>
                <c:pt idx="17">
                  <c:v>44365</c:v>
                </c:pt>
                <c:pt idx="18">
                  <c:v>44366</c:v>
                </c:pt>
                <c:pt idx="19">
                  <c:v>44367</c:v>
                </c:pt>
                <c:pt idx="20">
                  <c:v>44368</c:v>
                </c:pt>
                <c:pt idx="21">
                  <c:v>44369</c:v>
                </c:pt>
                <c:pt idx="22">
                  <c:v>44370</c:v>
                </c:pt>
                <c:pt idx="23">
                  <c:v>44371</c:v>
                </c:pt>
                <c:pt idx="24">
                  <c:v>44372</c:v>
                </c:pt>
                <c:pt idx="25">
                  <c:v>44373</c:v>
                </c:pt>
                <c:pt idx="26">
                  <c:v>44374</c:v>
                </c:pt>
                <c:pt idx="27">
                  <c:v>44375</c:v>
                </c:pt>
                <c:pt idx="28">
                  <c:v>44376</c:v>
                </c:pt>
                <c:pt idx="29">
                  <c:v>44377</c:v>
                </c:pt>
              </c:numCache>
            </c:numRef>
          </c:cat>
          <c:val>
            <c:numRef>
              <c:f>Sheet1!$H$2:$H$31</c:f>
              <c:numCache>
                <c:formatCode>General</c:formatCode>
                <c:ptCount val="30"/>
                <c:pt idx="0">
                  <c:v>56763</c:v>
                </c:pt>
                <c:pt idx="1">
                  <c:v>56786</c:v>
                </c:pt>
                <c:pt idx="2">
                  <c:v>56795</c:v>
                </c:pt>
                <c:pt idx="3">
                  <c:v>56805</c:v>
                </c:pt>
                <c:pt idx="4">
                  <c:v>56815</c:v>
                </c:pt>
                <c:pt idx="5">
                  <c:v>56825</c:v>
                </c:pt>
                <c:pt idx="6">
                  <c:v>56834</c:v>
                </c:pt>
                <c:pt idx="7">
                  <c:v>56842</c:v>
                </c:pt>
                <c:pt idx="8">
                  <c:v>56855</c:v>
                </c:pt>
                <c:pt idx="9">
                  <c:v>56868</c:v>
                </c:pt>
                <c:pt idx="10">
                  <c:v>56872</c:v>
                </c:pt>
                <c:pt idx="11">
                  <c:v>56876</c:v>
                </c:pt>
                <c:pt idx="12">
                  <c:v>56881</c:v>
                </c:pt>
                <c:pt idx="13">
                  <c:v>56889</c:v>
                </c:pt>
                <c:pt idx="14">
                  <c:v>56899</c:v>
                </c:pt>
                <c:pt idx="15">
                  <c:v>56909</c:v>
                </c:pt>
                <c:pt idx="16">
                  <c:v>56915</c:v>
                </c:pt>
                <c:pt idx="17">
                  <c:v>56927</c:v>
                </c:pt>
                <c:pt idx="18">
                  <c:v>56941</c:v>
                </c:pt>
                <c:pt idx="19">
                  <c:v>56946</c:v>
                </c:pt>
                <c:pt idx="20">
                  <c:v>56956</c:v>
                </c:pt>
                <c:pt idx="21">
                  <c:v>56968</c:v>
                </c:pt>
                <c:pt idx="22">
                  <c:v>56981</c:v>
                </c:pt>
                <c:pt idx="23">
                  <c:v>56996</c:v>
                </c:pt>
                <c:pt idx="24">
                  <c:v>57015</c:v>
                </c:pt>
                <c:pt idx="25">
                  <c:v>57030</c:v>
                </c:pt>
                <c:pt idx="26">
                  <c:v>57050</c:v>
                </c:pt>
                <c:pt idx="27">
                  <c:v>57058</c:v>
                </c:pt>
                <c:pt idx="28">
                  <c:v>57069</c:v>
                </c:pt>
                <c:pt idx="29">
                  <c:v>57088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2D9B-45CA-AED6-B97AD6D08FBC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Coop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Sheet1!$A$2:$A$31</c:f>
              <c:numCache>
                <c:formatCode>m/d/yyyy</c:formatCode>
                <c:ptCount val="30"/>
                <c:pt idx="0">
                  <c:v>44348</c:v>
                </c:pt>
                <c:pt idx="1">
                  <c:v>44349</c:v>
                </c:pt>
                <c:pt idx="2">
                  <c:v>44350</c:v>
                </c:pt>
                <c:pt idx="3">
                  <c:v>44351</c:v>
                </c:pt>
                <c:pt idx="4">
                  <c:v>44352</c:v>
                </c:pt>
                <c:pt idx="5">
                  <c:v>44353</c:v>
                </c:pt>
                <c:pt idx="6">
                  <c:v>44354</c:v>
                </c:pt>
                <c:pt idx="7">
                  <c:v>44355</c:v>
                </c:pt>
                <c:pt idx="8">
                  <c:v>44356</c:v>
                </c:pt>
                <c:pt idx="9">
                  <c:v>44357</c:v>
                </c:pt>
                <c:pt idx="10">
                  <c:v>44358</c:v>
                </c:pt>
                <c:pt idx="11">
                  <c:v>44359</c:v>
                </c:pt>
                <c:pt idx="12">
                  <c:v>44360</c:v>
                </c:pt>
                <c:pt idx="13">
                  <c:v>44361</c:v>
                </c:pt>
                <c:pt idx="14">
                  <c:v>44362</c:v>
                </c:pt>
                <c:pt idx="15">
                  <c:v>44363</c:v>
                </c:pt>
                <c:pt idx="16">
                  <c:v>44364</c:v>
                </c:pt>
                <c:pt idx="17">
                  <c:v>44365</c:v>
                </c:pt>
                <c:pt idx="18">
                  <c:v>44366</c:v>
                </c:pt>
                <c:pt idx="19">
                  <c:v>44367</c:v>
                </c:pt>
                <c:pt idx="20">
                  <c:v>44368</c:v>
                </c:pt>
                <c:pt idx="21">
                  <c:v>44369</c:v>
                </c:pt>
                <c:pt idx="22">
                  <c:v>44370</c:v>
                </c:pt>
                <c:pt idx="23">
                  <c:v>44371</c:v>
                </c:pt>
                <c:pt idx="24">
                  <c:v>44372</c:v>
                </c:pt>
                <c:pt idx="25">
                  <c:v>44373</c:v>
                </c:pt>
                <c:pt idx="26">
                  <c:v>44374</c:v>
                </c:pt>
                <c:pt idx="27">
                  <c:v>44375</c:v>
                </c:pt>
                <c:pt idx="28">
                  <c:v>44376</c:v>
                </c:pt>
                <c:pt idx="29">
                  <c:v>44377</c:v>
                </c:pt>
              </c:numCache>
            </c:numRef>
          </c:cat>
          <c:val>
            <c:numRef>
              <c:f>Sheet1!$I$2:$I$31</c:f>
              <c:numCache>
                <c:formatCode>General</c:formatCode>
                <c:ptCount val="30"/>
                <c:pt idx="0">
                  <c:v>211679</c:v>
                </c:pt>
                <c:pt idx="1">
                  <c:v>211697</c:v>
                </c:pt>
                <c:pt idx="2">
                  <c:v>211714</c:v>
                </c:pt>
                <c:pt idx="3">
                  <c:v>211731</c:v>
                </c:pt>
                <c:pt idx="4">
                  <c:v>211754</c:v>
                </c:pt>
                <c:pt idx="5">
                  <c:v>211773</c:v>
                </c:pt>
                <c:pt idx="6">
                  <c:v>211793</c:v>
                </c:pt>
                <c:pt idx="7">
                  <c:v>211820</c:v>
                </c:pt>
                <c:pt idx="8">
                  <c:v>211845</c:v>
                </c:pt>
                <c:pt idx="9">
                  <c:v>211873</c:v>
                </c:pt>
                <c:pt idx="10">
                  <c:v>211904</c:v>
                </c:pt>
                <c:pt idx="11">
                  <c:v>211923</c:v>
                </c:pt>
                <c:pt idx="12">
                  <c:v>211943</c:v>
                </c:pt>
                <c:pt idx="13">
                  <c:v>211974</c:v>
                </c:pt>
                <c:pt idx="14">
                  <c:v>211992</c:v>
                </c:pt>
                <c:pt idx="15">
                  <c:v>212001</c:v>
                </c:pt>
                <c:pt idx="16">
                  <c:v>212025</c:v>
                </c:pt>
                <c:pt idx="17">
                  <c:v>212047</c:v>
                </c:pt>
                <c:pt idx="18">
                  <c:v>212058</c:v>
                </c:pt>
                <c:pt idx="19">
                  <c:v>212068</c:v>
                </c:pt>
                <c:pt idx="20">
                  <c:v>212092</c:v>
                </c:pt>
                <c:pt idx="21">
                  <c:v>212107</c:v>
                </c:pt>
                <c:pt idx="22">
                  <c:v>212125</c:v>
                </c:pt>
                <c:pt idx="23">
                  <c:v>212155</c:v>
                </c:pt>
                <c:pt idx="24">
                  <c:v>212178</c:v>
                </c:pt>
                <c:pt idx="25">
                  <c:v>212201</c:v>
                </c:pt>
                <c:pt idx="26">
                  <c:v>212218</c:v>
                </c:pt>
                <c:pt idx="27">
                  <c:v>212229</c:v>
                </c:pt>
                <c:pt idx="28">
                  <c:v>212243</c:v>
                </c:pt>
                <c:pt idx="29">
                  <c:v>212245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2D9B-45CA-AED6-B97AD6D08FBC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CRAI - Supermercati e negozi alimentari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Sheet1!$A$2:$A$31</c:f>
              <c:numCache>
                <c:formatCode>m/d/yyyy</c:formatCode>
                <c:ptCount val="30"/>
                <c:pt idx="0">
                  <c:v>44348</c:v>
                </c:pt>
                <c:pt idx="1">
                  <c:v>44349</c:v>
                </c:pt>
                <c:pt idx="2">
                  <c:v>44350</c:v>
                </c:pt>
                <c:pt idx="3">
                  <c:v>44351</c:v>
                </c:pt>
                <c:pt idx="4">
                  <c:v>44352</c:v>
                </c:pt>
                <c:pt idx="5">
                  <c:v>44353</c:v>
                </c:pt>
                <c:pt idx="6">
                  <c:v>44354</c:v>
                </c:pt>
                <c:pt idx="7">
                  <c:v>44355</c:v>
                </c:pt>
                <c:pt idx="8">
                  <c:v>44356</c:v>
                </c:pt>
                <c:pt idx="9">
                  <c:v>44357</c:v>
                </c:pt>
                <c:pt idx="10">
                  <c:v>44358</c:v>
                </c:pt>
                <c:pt idx="11">
                  <c:v>44359</c:v>
                </c:pt>
                <c:pt idx="12">
                  <c:v>44360</c:v>
                </c:pt>
                <c:pt idx="13">
                  <c:v>44361</c:v>
                </c:pt>
                <c:pt idx="14">
                  <c:v>44362</c:v>
                </c:pt>
                <c:pt idx="15">
                  <c:v>44363</c:v>
                </c:pt>
                <c:pt idx="16">
                  <c:v>44364</c:v>
                </c:pt>
                <c:pt idx="17">
                  <c:v>44365</c:v>
                </c:pt>
                <c:pt idx="18">
                  <c:v>44366</c:v>
                </c:pt>
                <c:pt idx="19">
                  <c:v>44367</c:v>
                </c:pt>
                <c:pt idx="20">
                  <c:v>44368</c:v>
                </c:pt>
                <c:pt idx="21">
                  <c:v>44369</c:v>
                </c:pt>
                <c:pt idx="22">
                  <c:v>44370</c:v>
                </c:pt>
                <c:pt idx="23">
                  <c:v>44371</c:v>
                </c:pt>
                <c:pt idx="24">
                  <c:v>44372</c:v>
                </c:pt>
                <c:pt idx="25">
                  <c:v>44373</c:v>
                </c:pt>
                <c:pt idx="26">
                  <c:v>44374</c:v>
                </c:pt>
                <c:pt idx="27">
                  <c:v>44375</c:v>
                </c:pt>
                <c:pt idx="28">
                  <c:v>44376</c:v>
                </c:pt>
                <c:pt idx="29">
                  <c:v>44377</c:v>
                </c:pt>
              </c:numCache>
            </c:numRef>
          </c:cat>
          <c:val>
            <c:numRef>
              <c:f>Sheet1!$J$2:$J$31</c:f>
              <c:numCache>
                <c:formatCode>General</c:formatCode>
                <c:ptCount val="30"/>
                <c:pt idx="0">
                  <c:v>186490</c:v>
                </c:pt>
                <c:pt idx="1">
                  <c:v>186507</c:v>
                </c:pt>
                <c:pt idx="2">
                  <c:v>186527</c:v>
                </c:pt>
                <c:pt idx="3">
                  <c:v>186534</c:v>
                </c:pt>
                <c:pt idx="4">
                  <c:v>186539</c:v>
                </c:pt>
                <c:pt idx="5">
                  <c:v>186553</c:v>
                </c:pt>
                <c:pt idx="6">
                  <c:v>186559</c:v>
                </c:pt>
                <c:pt idx="7">
                  <c:v>186559</c:v>
                </c:pt>
                <c:pt idx="8">
                  <c:v>186567</c:v>
                </c:pt>
                <c:pt idx="9">
                  <c:v>186580</c:v>
                </c:pt>
                <c:pt idx="10">
                  <c:v>186589</c:v>
                </c:pt>
                <c:pt idx="11">
                  <c:v>186605</c:v>
                </c:pt>
                <c:pt idx="12">
                  <c:v>186620</c:v>
                </c:pt>
                <c:pt idx="13">
                  <c:v>186632</c:v>
                </c:pt>
                <c:pt idx="14">
                  <c:v>186641</c:v>
                </c:pt>
                <c:pt idx="15">
                  <c:v>186657</c:v>
                </c:pt>
                <c:pt idx="16">
                  <c:v>186665</c:v>
                </c:pt>
                <c:pt idx="17">
                  <c:v>186692</c:v>
                </c:pt>
                <c:pt idx="18">
                  <c:v>186710</c:v>
                </c:pt>
                <c:pt idx="19">
                  <c:v>186734</c:v>
                </c:pt>
                <c:pt idx="20">
                  <c:v>186768</c:v>
                </c:pt>
                <c:pt idx="21">
                  <c:v>186781</c:v>
                </c:pt>
                <c:pt idx="22">
                  <c:v>186806</c:v>
                </c:pt>
                <c:pt idx="23">
                  <c:v>186814</c:v>
                </c:pt>
                <c:pt idx="24">
                  <c:v>186844</c:v>
                </c:pt>
                <c:pt idx="25">
                  <c:v>186858</c:v>
                </c:pt>
                <c:pt idx="26">
                  <c:v>186881</c:v>
                </c:pt>
                <c:pt idx="27">
                  <c:v>186911</c:v>
                </c:pt>
                <c:pt idx="28">
                  <c:v>186934</c:v>
                </c:pt>
                <c:pt idx="29">
                  <c:v>186967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2D9B-45CA-AED6-B97AD6D08FBC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Iperal Supermercati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Sheet1!$A$2:$A$31</c:f>
              <c:numCache>
                <c:formatCode>m/d/yyyy</c:formatCode>
                <c:ptCount val="30"/>
                <c:pt idx="0">
                  <c:v>44348</c:v>
                </c:pt>
                <c:pt idx="1">
                  <c:v>44349</c:v>
                </c:pt>
                <c:pt idx="2">
                  <c:v>44350</c:v>
                </c:pt>
                <c:pt idx="3">
                  <c:v>44351</c:v>
                </c:pt>
                <c:pt idx="4">
                  <c:v>44352</c:v>
                </c:pt>
                <c:pt idx="5">
                  <c:v>44353</c:v>
                </c:pt>
                <c:pt idx="6">
                  <c:v>44354</c:v>
                </c:pt>
                <c:pt idx="7">
                  <c:v>44355</c:v>
                </c:pt>
                <c:pt idx="8">
                  <c:v>44356</c:v>
                </c:pt>
                <c:pt idx="9">
                  <c:v>44357</c:v>
                </c:pt>
                <c:pt idx="10">
                  <c:v>44358</c:v>
                </c:pt>
                <c:pt idx="11">
                  <c:v>44359</c:v>
                </c:pt>
                <c:pt idx="12">
                  <c:v>44360</c:v>
                </c:pt>
                <c:pt idx="13">
                  <c:v>44361</c:v>
                </c:pt>
                <c:pt idx="14">
                  <c:v>44362</c:v>
                </c:pt>
                <c:pt idx="15">
                  <c:v>44363</c:v>
                </c:pt>
                <c:pt idx="16">
                  <c:v>44364</c:v>
                </c:pt>
                <c:pt idx="17">
                  <c:v>44365</c:v>
                </c:pt>
                <c:pt idx="18">
                  <c:v>44366</c:v>
                </c:pt>
                <c:pt idx="19">
                  <c:v>44367</c:v>
                </c:pt>
                <c:pt idx="20">
                  <c:v>44368</c:v>
                </c:pt>
                <c:pt idx="21">
                  <c:v>44369</c:v>
                </c:pt>
                <c:pt idx="22">
                  <c:v>44370</c:v>
                </c:pt>
                <c:pt idx="23">
                  <c:v>44371</c:v>
                </c:pt>
                <c:pt idx="24">
                  <c:v>44372</c:v>
                </c:pt>
                <c:pt idx="25">
                  <c:v>44373</c:v>
                </c:pt>
                <c:pt idx="26">
                  <c:v>44374</c:v>
                </c:pt>
                <c:pt idx="27">
                  <c:v>44375</c:v>
                </c:pt>
                <c:pt idx="28">
                  <c:v>44376</c:v>
                </c:pt>
                <c:pt idx="29">
                  <c:v>44377</c:v>
                </c:pt>
              </c:numCache>
            </c:numRef>
          </c:cat>
          <c:val>
            <c:numRef>
              <c:f>Sheet1!$K$2:$K$31</c:f>
              <c:numCache>
                <c:formatCode>General</c:formatCode>
                <c:ptCount val="30"/>
                <c:pt idx="0">
                  <c:v>35923</c:v>
                </c:pt>
                <c:pt idx="1">
                  <c:v>35927</c:v>
                </c:pt>
                <c:pt idx="2">
                  <c:v>35930</c:v>
                </c:pt>
                <c:pt idx="3">
                  <c:v>35935</c:v>
                </c:pt>
                <c:pt idx="4">
                  <c:v>35938</c:v>
                </c:pt>
                <c:pt idx="5">
                  <c:v>35946</c:v>
                </c:pt>
                <c:pt idx="6">
                  <c:v>35946</c:v>
                </c:pt>
                <c:pt idx="7">
                  <c:v>35957</c:v>
                </c:pt>
                <c:pt idx="8">
                  <c:v>35963</c:v>
                </c:pt>
                <c:pt idx="9">
                  <c:v>35969</c:v>
                </c:pt>
                <c:pt idx="10">
                  <c:v>35974</c:v>
                </c:pt>
                <c:pt idx="11">
                  <c:v>35980</c:v>
                </c:pt>
                <c:pt idx="12">
                  <c:v>35983</c:v>
                </c:pt>
                <c:pt idx="13">
                  <c:v>35990</c:v>
                </c:pt>
                <c:pt idx="14">
                  <c:v>35993</c:v>
                </c:pt>
                <c:pt idx="15">
                  <c:v>35999</c:v>
                </c:pt>
                <c:pt idx="16">
                  <c:v>36007</c:v>
                </c:pt>
                <c:pt idx="17">
                  <c:v>36045</c:v>
                </c:pt>
                <c:pt idx="18">
                  <c:v>36072</c:v>
                </c:pt>
                <c:pt idx="19">
                  <c:v>36098</c:v>
                </c:pt>
                <c:pt idx="20">
                  <c:v>36112</c:v>
                </c:pt>
                <c:pt idx="21">
                  <c:v>36125</c:v>
                </c:pt>
                <c:pt idx="22">
                  <c:v>36143</c:v>
                </c:pt>
                <c:pt idx="23">
                  <c:v>36157</c:v>
                </c:pt>
                <c:pt idx="24">
                  <c:v>36165</c:v>
                </c:pt>
                <c:pt idx="25">
                  <c:v>36174</c:v>
                </c:pt>
                <c:pt idx="26">
                  <c:v>36186</c:v>
                </c:pt>
                <c:pt idx="27">
                  <c:v>36187</c:v>
                </c:pt>
                <c:pt idx="28">
                  <c:v>36209</c:v>
                </c:pt>
                <c:pt idx="29">
                  <c:v>36226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2D9B-45CA-AED6-B97AD6D08FB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7040344"/>
        <c:axId val="327038704"/>
      </c:barChart>
      <c:dateAx>
        <c:axId val="3270403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7038704"/>
        <c:crosses val="autoZero"/>
        <c:auto val="1"/>
        <c:lblOffset val="100"/>
        <c:baseTimeUnit val="days"/>
      </c:dateAx>
      <c:valAx>
        <c:axId val="3270387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7040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U2 Supermercato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44348</c:v>
                </c:pt>
                <c:pt idx="1">
                  <c:v>44349</c:v>
                </c:pt>
                <c:pt idx="2">
                  <c:v>44350</c:v>
                </c:pt>
                <c:pt idx="3">
                  <c:v>44351</c:v>
                </c:pt>
                <c:pt idx="4">
                  <c:v>44352</c:v>
                </c:pt>
                <c:pt idx="5">
                  <c:v>44353</c:v>
                </c:pt>
                <c:pt idx="6">
                  <c:v>44354</c:v>
                </c:pt>
                <c:pt idx="7">
                  <c:v>44355</c:v>
                </c:pt>
                <c:pt idx="8">
                  <c:v>44356</c:v>
                </c:pt>
                <c:pt idx="9">
                  <c:v>44357</c:v>
                </c:pt>
                <c:pt idx="10">
                  <c:v>44358</c:v>
                </c:pt>
                <c:pt idx="11">
                  <c:v>44359</c:v>
                </c:pt>
                <c:pt idx="12">
                  <c:v>44360</c:v>
                </c:pt>
                <c:pt idx="13">
                  <c:v>44361</c:v>
                </c:pt>
                <c:pt idx="14">
                  <c:v>44362</c:v>
                </c:pt>
                <c:pt idx="15">
                  <c:v>44363</c:v>
                </c:pt>
                <c:pt idx="16">
                  <c:v>44364</c:v>
                </c:pt>
                <c:pt idx="17">
                  <c:v>44365</c:v>
                </c:pt>
                <c:pt idx="18">
                  <c:v>44366</c:v>
                </c:pt>
                <c:pt idx="19">
                  <c:v>44367</c:v>
                </c:pt>
                <c:pt idx="20">
                  <c:v>44368</c:v>
                </c:pt>
                <c:pt idx="21">
                  <c:v>44369</c:v>
                </c:pt>
                <c:pt idx="22">
                  <c:v>44370</c:v>
                </c:pt>
                <c:pt idx="23">
                  <c:v>44371</c:v>
                </c:pt>
                <c:pt idx="24">
                  <c:v>44372</c:v>
                </c:pt>
                <c:pt idx="25">
                  <c:v>44373</c:v>
                </c:pt>
                <c:pt idx="26">
                  <c:v>44374</c:v>
                </c:pt>
                <c:pt idx="27">
                  <c:v>44375</c:v>
                </c:pt>
                <c:pt idx="28">
                  <c:v>44376</c:v>
                </c:pt>
                <c:pt idx="29">
                  <c:v>44377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1</c:v>
                </c:pt>
                <c:pt idx="15">
                  <c:v>0</c:v>
                </c:pt>
                <c:pt idx="16">
                  <c:v>0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1</c:v>
                </c:pt>
                <c:pt idx="24">
                  <c:v>1</c:v>
                </c:pt>
                <c:pt idx="25">
                  <c:v>0</c:v>
                </c:pt>
                <c:pt idx="26">
                  <c:v>0</c:v>
                </c:pt>
                <c:pt idx="27">
                  <c:v>1</c:v>
                </c:pt>
                <c:pt idx="28">
                  <c:v>0</c:v>
                </c:pt>
                <c:pt idx="29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D68-4A35-B421-ECE5C4E05AB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Bennet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44348</c:v>
                </c:pt>
                <c:pt idx="1">
                  <c:v>44349</c:v>
                </c:pt>
                <c:pt idx="2">
                  <c:v>44350</c:v>
                </c:pt>
                <c:pt idx="3">
                  <c:v>44351</c:v>
                </c:pt>
                <c:pt idx="4">
                  <c:v>44352</c:v>
                </c:pt>
                <c:pt idx="5">
                  <c:v>44353</c:v>
                </c:pt>
                <c:pt idx="6">
                  <c:v>44354</c:v>
                </c:pt>
                <c:pt idx="7">
                  <c:v>44355</c:v>
                </c:pt>
                <c:pt idx="8">
                  <c:v>44356</c:v>
                </c:pt>
                <c:pt idx="9">
                  <c:v>44357</c:v>
                </c:pt>
                <c:pt idx="10">
                  <c:v>44358</c:v>
                </c:pt>
                <c:pt idx="11">
                  <c:v>44359</c:v>
                </c:pt>
                <c:pt idx="12">
                  <c:v>44360</c:v>
                </c:pt>
                <c:pt idx="13">
                  <c:v>44361</c:v>
                </c:pt>
                <c:pt idx="14">
                  <c:v>44362</c:v>
                </c:pt>
                <c:pt idx="15">
                  <c:v>44363</c:v>
                </c:pt>
                <c:pt idx="16">
                  <c:v>44364</c:v>
                </c:pt>
                <c:pt idx="17">
                  <c:v>44365</c:v>
                </c:pt>
                <c:pt idx="18">
                  <c:v>44366</c:v>
                </c:pt>
                <c:pt idx="19">
                  <c:v>44367</c:v>
                </c:pt>
                <c:pt idx="20">
                  <c:v>44368</c:v>
                </c:pt>
                <c:pt idx="21">
                  <c:v>44369</c:v>
                </c:pt>
                <c:pt idx="22">
                  <c:v>44370</c:v>
                </c:pt>
                <c:pt idx="23">
                  <c:v>44371</c:v>
                </c:pt>
                <c:pt idx="24">
                  <c:v>44372</c:v>
                </c:pt>
                <c:pt idx="25">
                  <c:v>44373</c:v>
                </c:pt>
                <c:pt idx="26">
                  <c:v>44374</c:v>
                </c:pt>
                <c:pt idx="27">
                  <c:v>44375</c:v>
                </c:pt>
                <c:pt idx="28">
                  <c:v>44376</c:v>
                </c:pt>
                <c:pt idx="29">
                  <c:v>44377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1</c:v>
                </c:pt>
                <c:pt idx="1">
                  <c:v>0</c:v>
                </c:pt>
                <c:pt idx="2">
                  <c:v>1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2</c:v>
                </c:pt>
                <c:pt idx="10">
                  <c:v>2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1</c:v>
                </c:pt>
                <c:pt idx="21">
                  <c:v>1</c:v>
                </c:pt>
                <c:pt idx="22">
                  <c:v>1</c:v>
                </c:pt>
                <c:pt idx="23">
                  <c:v>2</c:v>
                </c:pt>
                <c:pt idx="24">
                  <c:v>1</c:v>
                </c:pt>
                <c:pt idx="25">
                  <c:v>1</c:v>
                </c:pt>
                <c:pt idx="26">
                  <c:v>0</c:v>
                </c:pt>
                <c:pt idx="27">
                  <c:v>2</c:v>
                </c:pt>
                <c:pt idx="28">
                  <c:v>1</c:v>
                </c:pt>
                <c:pt idx="29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D68-4A35-B421-ECE5C4E05AB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Despar Nordest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44348</c:v>
                </c:pt>
                <c:pt idx="1">
                  <c:v>44349</c:v>
                </c:pt>
                <c:pt idx="2">
                  <c:v>44350</c:v>
                </c:pt>
                <c:pt idx="3">
                  <c:v>44351</c:v>
                </c:pt>
                <c:pt idx="4">
                  <c:v>44352</c:v>
                </c:pt>
                <c:pt idx="5">
                  <c:v>44353</c:v>
                </c:pt>
                <c:pt idx="6">
                  <c:v>44354</c:v>
                </c:pt>
                <c:pt idx="7">
                  <c:v>44355</c:v>
                </c:pt>
                <c:pt idx="8">
                  <c:v>44356</c:v>
                </c:pt>
                <c:pt idx="9">
                  <c:v>44357</c:v>
                </c:pt>
                <c:pt idx="10">
                  <c:v>44358</c:v>
                </c:pt>
                <c:pt idx="11">
                  <c:v>44359</c:v>
                </c:pt>
                <c:pt idx="12">
                  <c:v>44360</c:v>
                </c:pt>
                <c:pt idx="13">
                  <c:v>44361</c:v>
                </c:pt>
                <c:pt idx="14">
                  <c:v>44362</c:v>
                </c:pt>
                <c:pt idx="15">
                  <c:v>44363</c:v>
                </c:pt>
                <c:pt idx="16">
                  <c:v>44364</c:v>
                </c:pt>
                <c:pt idx="17">
                  <c:v>44365</c:v>
                </c:pt>
                <c:pt idx="18">
                  <c:v>44366</c:v>
                </c:pt>
                <c:pt idx="19">
                  <c:v>44367</c:v>
                </c:pt>
                <c:pt idx="20">
                  <c:v>44368</c:v>
                </c:pt>
                <c:pt idx="21">
                  <c:v>44369</c:v>
                </c:pt>
                <c:pt idx="22">
                  <c:v>44370</c:v>
                </c:pt>
                <c:pt idx="23">
                  <c:v>44371</c:v>
                </c:pt>
                <c:pt idx="24">
                  <c:v>44372</c:v>
                </c:pt>
                <c:pt idx="25">
                  <c:v>44373</c:v>
                </c:pt>
                <c:pt idx="26">
                  <c:v>44374</c:v>
                </c:pt>
                <c:pt idx="27">
                  <c:v>44375</c:v>
                </c:pt>
                <c:pt idx="28">
                  <c:v>44376</c:v>
                </c:pt>
                <c:pt idx="29">
                  <c:v>44377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1</c:v>
                </c:pt>
                <c:pt idx="1">
                  <c:v>1</c:v>
                </c:pt>
                <c:pt idx="2">
                  <c:v>0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0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7">
                  <c:v>2</c:v>
                </c:pt>
                <c:pt idx="18">
                  <c:v>1</c:v>
                </c:pt>
                <c:pt idx="19">
                  <c:v>1</c:v>
                </c:pt>
                <c:pt idx="20">
                  <c:v>1</c:v>
                </c:pt>
                <c:pt idx="21">
                  <c:v>1</c:v>
                </c:pt>
                <c:pt idx="22">
                  <c:v>0</c:v>
                </c:pt>
                <c:pt idx="23">
                  <c:v>2</c:v>
                </c:pt>
                <c:pt idx="24">
                  <c:v>1</c:v>
                </c:pt>
                <c:pt idx="25">
                  <c:v>2</c:v>
                </c:pt>
                <c:pt idx="26">
                  <c:v>1</c:v>
                </c:pt>
                <c:pt idx="27">
                  <c:v>1</c:v>
                </c:pt>
                <c:pt idx="28">
                  <c:v>0</c:v>
                </c:pt>
                <c:pt idx="29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D68-4A35-B421-ECE5C4E05AB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il Viaggiator Goloso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44348</c:v>
                </c:pt>
                <c:pt idx="1">
                  <c:v>44349</c:v>
                </c:pt>
                <c:pt idx="2">
                  <c:v>44350</c:v>
                </c:pt>
                <c:pt idx="3">
                  <c:v>44351</c:v>
                </c:pt>
                <c:pt idx="4">
                  <c:v>44352</c:v>
                </c:pt>
                <c:pt idx="5">
                  <c:v>44353</c:v>
                </c:pt>
                <c:pt idx="6">
                  <c:v>44354</c:v>
                </c:pt>
                <c:pt idx="7">
                  <c:v>44355</c:v>
                </c:pt>
                <c:pt idx="8">
                  <c:v>44356</c:v>
                </c:pt>
                <c:pt idx="9">
                  <c:v>44357</c:v>
                </c:pt>
                <c:pt idx="10">
                  <c:v>44358</c:v>
                </c:pt>
                <c:pt idx="11">
                  <c:v>44359</c:v>
                </c:pt>
                <c:pt idx="12">
                  <c:v>44360</c:v>
                </c:pt>
                <c:pt idx="13">
                  <c:v>44361</c:v>
                </c:pt>
                <c:pt idx="14">
                  <c:v>44362</c:v>
                </c:pt>
                <c:pt idx="15">
                  <c:v>44363</c:v>
                </c:pt>
                <c:pt idx="16">
                  <c:v>44364</c:v>
                </c:pt>
                <c:pt idx="17">
                  <c:v>44365</c:v>
                </c:pt>
                <c:pt idx="18">
                  <c:v>44366</c:v>
                </c:pt>
                <c:pt idx="19">
                  <c:v>44367</c:v>
                </c:pt>
                <c:pt idx="20">
                  <c:v>44368</c:v>
                </c:pt>
                <c:pt idx="21">
                  <c:v>44369</c:v>
                </c:pt>
                <c:pt idx="22">
                  <c:v>44370</c:v>
                </c:pt>
                <c:pt idx="23">
                  <c:v>44371</c:v>
                </c:pt>
                <c:pt idx="24">
                  <c:v>44372</c:v>
                </c:pt>
                <c:pt idx="25">
                  <c:v>44373</c:v>
                </c:pt>
                <c:pt idx="26">
                  <c:v>44374</c:v>
                </c:pt>
                <c:pt idx="27">
                  <c:v>44375</c:v>
                </c:pt>
                <c:pt idx="28">
                  <c:v>44376</c:v>
                </c:pt>
                <c:pt idx="29">
                  <c:v>44377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  <c:pt idx="8">
                  <c:v>0</c:v>
                </c:pt>
                <c:pt idx="9">
                  <c:v>1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1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8D68-4A35-B421-ECE5C4E05ABE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Pam Panorama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44348</c:v>
                </c:pt>
                <c:pt idx="1">
                  <c:v>44349</c:v>
                </c:pt>
                <c:pt idx="2">
                  <c:v>44350</c:v>
                </c:pt>
                <c:pt idx="3">
                  <c:v>44351</c:v>
                </c:pt>
                <c:pt idx="4">
                  <c:v>44352</c:v>
                </c:pt>
                <c:pt idx="5">
                  <c:v>44353</c:v>
                </c:pt>
                <c:pt idx="6">
                  <c:v>44354</c:v>
                </c:pt>
                <c:pt idx="7">
                  <c:v>44355</c:v>
                </c:pt>
                <c:pt idx="8">
                  <c:v>44356</c:v>
                </c:pt>
                <c:pt idx="9">
                  <c:v>44357</c:v>
                </c:pt>
                <c:pt idx="10">
                  <c:v>44358</c:v>
                </c:pt>
                <c:pt idx="11">
                  <c:v>44359</c:v>
                </c:pt>
                <c:pt idx="12">
                  <c:v>44360</c:v>
                </c:pt>
                <c:pt idx="13">
                  <c:v>44361</c:v>
                </c:pt>
                <c:pt idx="14">
                  <c:v>44362</c:v>
                </c:pt>
                <c:pt idx="15">
                  <c:v>44363</c:v>
                </c:pt>
                <c:pt idx="16">
                  <c:v>44364</c:v>
                </c:pt>
                <c:pt idx="17">
                  <c:v>44365</c:v>
                </c:pt>
                <c:pt idx="18">
                  <c:v>44366</c:v>
                </c:pt>
                <c:pt idx="19">
                  <c:v>44367</c:v>
                </c:pt>
                <c:pt idx="20">
                  <c:v>44368</c:v>
                </c:pt>
                <c:pt idx="21">
                  <c:v>44369</c:v>
                </c:pt>
                <c:pt idx="22">
                  <c:v>44370</c:v>
                </c:pt>
                <c:pt idx="23">
                  <c:v>44371</c:v>
                </c:pt>
                <c:pt idx="24">
                  <c:v>44372</c:v>
                </c:pt>
                <c:pt idx="25">
                  <c:v>44373</c:v>
                </c:pt>
                <c:pt idx="26">
                  <c:v>44374</c:v>
                </c:pt>
                <c:pt idx="27">
                  <c:v>44375</c:v>
                </c:pt>
                <c:pt idx="28">
                  <c:v>44376</c:v>
                </c:pt>
                <c:pt idx="29">
                  <c:v>44377</c:v>
                </c:pt>
              </c:numCache>
            </c:numRef>
          </c:cat>
          <c:val>
            <c:numRef>
              <c:f>Sheet1!$F$2:$F$31</c:f>
              <c:numCache>
                <c:formatCode>General</c:formatCode>
                <c:ptCount val="30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2</c:v>
                </c:pt>
                <c:pt idx="7">
                  <c:v>3</c:v>
                </c:pt>
                <c:pt idx="8">
                  <c:v>3</c:v>
                </c:pt>
                <c:pt idx="9">
                  <c:v>2</c:v>
                </c:pt>
                <c:pt idx="10">
                  <c:v>1</c:v>
                </c:pt>
                <c:pt idx="11">
                  <c:v>0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0</c:v>
                </c:pt>
                <c:pt idx="16">
                  <c:v>0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2</c:v>
                </c:pt>
                <c:pt idx="21">
                  <c:v>1</c:v>
                </c:pt>
                <c:pt idx="22">
                  <c:v>1</c:v>
                </c:pt>
                <c:pt idx="23">
                  <c:v>1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1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8D68-4A35-B421-ECE5C4E05ABE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Iper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44348</c:v>
                </c:pt>
                <c:pt idx="1">
                  <c:v>44349</c:v>
                </c:pt>
                <c:pt idx="2">
                  <c:v>44350</c:v>
                </c:pt>
                <c:pt idx="3">
                  <c:v>44351</c:v>
                </c:pt>
                <c:pt idx="4">
                  <c:v>44352</c:v>
                </c:pt>
                <c:pt idx="5">
                  <c:v>44353</c:v>
                </c:pt>
                <c:pt idx="6">
                  <c:v>44354</c:v>
                </c:pt>
                <c:pt idx="7">
                  <c:v>44355</c:v>
                </c:pt>
                <c:pt idx="8">
                  <c:v>44356</c:v>
                </c:pt>
                <c:pt idx="9">
                  <c:v>44357</c:v>
                </c:pt>
                <c:pt idx="10">
                  <c:v>44358</c:v>
                </c:pt>
                <c:pt idx="11">
                  <c:v>44359</c:v>
                </c:pt>
                <c:pt idx="12">
                  <c:v>44360</c:v>
                </c:pt>
                <c:pt idx="13">
                  <c:v>44361</c:v>
                </c:pt>
                <c:pt idx="14">
                  <c:v>44362</c:v>
                </c:pt>
                <c:pt idx="15">
                  <c:v>44363</c:v>
                </c:pt>
                <c:pt idx="16">
                  <c:v>44364</c:v>
                </c:pt>
                <c:pt idx="17">
                  <c:v>44365</c:v>
                </c:pt>
                <c:pt idx="18">
                  <c:v>44366</c:v>
                </c:pt>
                <c:pt idx="19">
                  <c:v>44367</c:v>
                </c:pt>
                <c:pt idx="20">
                  <c:v>44368</c:v>
                </c:pt>
                <c:pt idx="21">
                  <c:v>44369</c:v>
                </c:pt>
                <c:pt idx="22">
                  <c:v>44370</c:v>
                </c:pt>
                <c:pt idx="23">
                  <c:v>44371</c:v>
                </c:pt>
                <c:pt idx="24">
                  <c:v>44372</c:v>
                </c:pt>
                <c:pt idx="25">
                  <c:v>44373</c:v>
                </c:pt>
                <c:pt idx="26">
                  <c:v>44374</c:v>
                </c:pt>
                <c:pt idx="27">
                  <c:v>44375</c:v>
                </c:pt>
                <c:pt idx="28">
                  <c:v>44376</c:v>
                </c:pt>
                <c:pt idx="29">
                  <c:v>44377</c:v>
                </c:pt>
              </c:numCache>
            </c:numRef>
          </c:cat>
          <c:val>
            <c:numRef>
              <c:f>Sheet1!$G$2:$G$31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0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1</c:v>
                </c:pt>
                <c:pt idx="21">
                  <c:v>0</c:v>
                </c:pt>
                <c:pt idx="22">
                  <c:v>1</c:v>
                </c:pt>
                <c:pt idx="23">
                  <c:v>0</c:v>
                </c:pt>
                <c:pt idx="24">
                  <c:v>1</c:v>
                </c:pt>
                <c:pt idx="25">
                  <c:v>0</c:v>
                </c:pt>
                <c:pt idx="26">
                  <c:v>0</c:v>
                </c:pt>
                <c:pt idx="27">
                  <c:v>1</c:v>
                </c:pt>
                <c:pt idx="28">
                  <c:v>1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8D68-4A35-B421-ECE5C4E05ABE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Tigros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44348</c:v>
                </c:pt>
                <c:pt idx="1">
                  <c:v>44349</c:v>
                </c:pt>
                <c:pt idx="2">
                  <c:v>44350</c:v>
                </c:pt>
                <c:pt idx="3">
                  <c:v>44351</c:v>
                </c:pt>
                <c:pt idx="4">
                  <c:v>44352</c:v>
                </c:pt>
                <c:pt idx="5">
                  <c:v>44353</c:v>
                </c:pt>
                <c:pt idx="6">
                  <c:v>44354</c:v>
                </c:pt>
                <c:pt idx="7">
                  <c:v>44355</c:v>
                </c:pt>
                <c:pt idx="8">
                  <c:v>44356</c:v>
                </c:pt>
                <c:pt idx="9">
                  <c:v>44357</c:v>
                </c:pt>
                <c:pt idx="10">
                  <c:v>44358</c:v>
                </c:pt>
                <c:pt idx="11">
                  <c:v>44359</c:v>
                </c:pt>
                <c:pt idx="12">
                  <c:v>44360</c:v>
                </c:pt>
                <c:pt idx="13">
                  <c:v>44361</c:v>
                </c:pt>
                <c:pt idx="14">
                  <c:v>44362</c:v>
                </c:pt>
                <c:pt idx="15">
                  <c:v>44363</c:v>
                </c:pt>
                <c:pt idx="16">
                  <c:v>44364</c:v>
                </c:pt>
                <c:pt idx="17">
                  <c:v>44365</c:v>
                </c:pt>
                <c:pt idx="18">
                  <c:v>44366</c:v>
                </c:pt>
                <c:pt idx="19">
                  <c:v>44367</c:v>
                </c:pt>
                <c:pt idx="20">
                  <c:v>44368</c:v>
                </c:pt>
                <c:pt idx="21">
                  <c:v>44369</c:v>
                </c:pt>
                <c:pt idx="22">
                  <c:v>44370</c:v>
                </c:pt>
                <c:pt idx="23">
                  <c:v>44371</c:v>
                </c:pt>
                <c:pt idx="24">
                  <c:v>44372</c:v>
                </c:pt>
                <c:pt idx="25">
                  <c:v>44373</c:v>
                </c:pt>
                <c:pt idx="26">
                  <c:v>44374</c:v>
                </c:pt>
                <c:pt idx="27">
                  <c:v>44375</c:v>
                </c:pt>
                <c:pt idx="28">
                  <c:v>44376</c:v>
                </c:pt>
                <c:pt idx="29">
                  <c:v>44377</c:v>
                </c:pt>
              </c:numCache>
            </c:numRef>
          </c:cat>
          <c:val>
            <c:numRef>
              <c:f>Sheet1!$H$2:$H$31</c:f>
              <c:numCache>
                <c:formatCode>General</c:formatCode>
                <c:ptCount val="30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  <c:pt idx="15">
                  <c:v>2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1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1</c:v>
                </c:pt>
                <c:pt idx="28">
                  <c:v>0</c:v>
                </c:pt>
                <c:pt idx="29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8D68-4A35-B421-ECE5C4E05ABE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Coop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44348</c:v>
                </c:pt>
                <c:pt idx="1">
                  <c:v>44349</c:v>
                </c:pt>
                <c:pt idx="2">
                  <c:v>44350</c:v>
                </c:pt>
                <c:pt idx="3">
                  <c:v>44351</c:v>
                </c:pt>
                <c:pt idx="4">
                  <c:v>44352</c:v>
                </c:pt>
                <c:pt idx="5">
                  <c:v>44353</c:v>
                </c:pt>
                <c:pt idx="6">
                  <c:v>44354</c:v>
                </c:pt>
                <c:pt idx="7">
                  <c:v>44355</c:v>
                </c:pt>
                <c:pt idx="8">
                  <c:v>44356</c:v>
                </c:pt>
                <c:pt idx="9">
                  <c:v>44357</c:v>
                </c:pt>
                <c:pt idx="10">
                  <c:v>44358</c:v>
                </c:pt>
                <c:pt idx="11">
                  <c:v>44359</c:v>
                </c:pt>
                <c:pt idx="12">
                  <c:v>44360</c:v>
                </c:pt>
                <c:pt idx="13">
                  <c:v>44361</c:v>
                </c:pt>
                <c:pt idx="14">
                  <c:v>44362</c:v>
                </c:pt>
                <c:pt idx="15">
                  <c:v>44363</c:v>
                </c:pt>
                <c:pt idx="16">
                  <c:v>44364</c:v>
                </c:pt>
                <c:pt idx="17">
                  <c:v>44365</c:v>
                </c:pt>
                <c:pt idx="18">
                  <c:v>44366</c:v>
                </c:pt>
                <c:pt idx="19">
                  <c:v>44367</c:v>
                </c:pt>
                <c:pt idx="20">
                  <c:v>44368</c:v>
                </c:pt>
                <c:pt idx="21">
                  <c:v>44369</c:v>
                </c:pt>
                <c:pt idx="22">
                  <c:v>44370</c:v>
                </c:pt>
                <c:pt idx="23">
                  <c:v>44371</c:v>
                </c:pt>
                <c:pt idx="24">
                  <c:v>44372</c:v>
                </c:pt>
                <c:pt idx="25">
                  <c:v>44373</c:v>
                </c:pt>
                <c:pt idx="26">
                  <c:v>44374</c:v>
                </c:pt>
                <c:pt idx="27">
                  <c:v>44375</c:v>
                </c:pt>
                <c:pt idx="28">
                  <c:v>44376</c:v>
                </c:pt>
                <c:pt idx="29">
                  <c:v>44377</c:v>
                </c:pt>
              </c:numCache>
            </c:numRef>
          </c:cat>
          <c:val>
            <c:numRef>
              <c:f>Sheet1!$I$2:$I$31</c:f>
              <c:numCache>
                <c:formatCode>General</c:formatCode>
                <c:ptCount val="30"/>
                <c:pt idx="0">
                  <c:v>1</c:v>
                </c:pt>
                <c:pt idx="1">
                  <c:v>0</c:v>
                </c:pt>
                <c:pt idx="2">
                  <c:v>2</c:v>
                </c:pt>
                <c:pt idx="3">
                  <c:v>3</c:v>
                </c:pt>
                <c:pt idx="4">
                  <c:v>1</c:v>
                </c:pt>
                <c:pt idx="5">
                  <c:v>0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0</c:v>
                </c:pt>
                <c:pt idx="10">
                  <c:v>2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7">
                  <c:v>0</c:v>
                </c:pt>
                <c:pt idx="18">
                  <c:v>1</c:v>
                </c:pt>
                <c:pt idx="19">
                  <c:v>0</c:v>
                </c:pt>
                <c:pt idx="20">
                  <c:v>1</c:v>
                </c:pt>
                <c:pt idx="21">
                  <c:v>1</c:v>
                </c:pt>
                <c:pt idx="22">
                  <c:v>1</c:v>
                </c:pt>
                <c:pt idx="23">
                  <c:v>1</c:v>
                </c:pt>
                <c:pt idx="24">
                  <c:v>0</c:v>
                </c:pt>
                <c:pt idx="25">
                  <c:v>1</c:v>
                </c:pt>
                <c:pt idx="26">
                  <c:v>0</c:v>
                </c:pt>
                <c:pt idx="27">
                  <c:v>1</c:v>
                </c:pt>
                <c:pt idx="28">
                  <c:v>0</c:v>
                </c:pt>
                <c:pt idx="29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8D68-4A35-B421-ECE5C4E05ABE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CRAI - Supermercati e negozi alimentari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44348</c:v>
                </c:pt>
                <c:pt idx="1">
                  <c:v>44349</c:v>
                </c:pt>
                <c:pt idx="2">
                  <c:v>44350</c:v>
                </c:pt>
                <c:pt idx="3">
                  <c:v>44351</c:v>
                </c:pt>
                <c:pt idx="4">
                  <c:v>44352</c:v>
                </c:pt>
                <c:pt idx="5">
                  <c:v>44353</c:v>
                </c:pt>
                <c:pt idx="6">
                  <c:v>44354</c:v>
                </c:pt>
                <c:pt idx="7">
                  <c:v>44355</c:v>
                </c:pt>
                <c:pt idx="8">
                  <c:v>44356</c:v>
                </c:pt>
                <c:pt idx="9">
                  <c:v>44357</c:v>
                </c:pt>
                <c:pt idx="10">
                  <c:v>44358</c:v>
                </c:pt>
                <c:pt idx="11">
                  <c:v>44359</c:v>
                </c:pt>
                <c:pt idx="12">
                  <c:v>44360</c:v>
                </c:pt>
                <c:pt idx="13">
                  <c:v>44361</c:v>
                </c:pt>
                <c:pt idx="14">
                  <c:v>44362</c:v>
                </c:pt>
                <c:pt idx="15">
                  <c:v>44363</c:v>
                </c:pt>
                <c:pt idx="16">
                  <c:v>44364</c:v>
                </c:pt>
                <c:pt idx="17">
                  <c:v>44365</c:v>
                </c:pt>
                <c:pt idx="18">
                  <c:v>44366</c:v>
                </c:pt>
                <c:pt idx="19">
                  <c:v>44367</c:v>
                </c:pt>
                <c:pt idx="20">
                  <c:v>44368</c:v>
                </c:pt>
                <c:pt idx="21">
                  <c:v>44369</c:v>
                </c:pt>
                <c:pt idx="22">
                  <c:v>44370</c:v>
                </c:pt>
                <c:pt idx="23">
                  <c:v>44371</c:v>
                </c:pt>
                <c:pt idx="24">
                  <c:v>44372</c:v>
                </c:pt>
                <c:pt idx="25">
                  <c:v>44373</c:v>
                </c:pt>
                <c:pt idx="26">
                  <c:v>44374</c:v>
                </c:pt>
                <c:pt idx="27">
                  <c:v>44375</c:v>
                </c:pt>
                <c:pt idx="28">
                  <c:v>44376</c:v>
                </c:pt>
                <c:pt idx="29">
                  <c:v>44377</c:v>
                </c:pt>
              </c:numCache>
            </c:numRef>
          </c:cat>
          <c:val>
            <c:numRef>
              <c:f>Sheet1!$J$2:$J$31</c:f>
              <c:numCache>
                <c:formatCode>General</c:formatCode>
                <c:ptCount val="30"/>
                <c:pt idx="0">
                  <c:v>1</c:v>
                </c:pt>
                <c:pt idx="1">
                  <c:v>1</c:v>
                </c:pt>
                <c:pt idx="2">
                  <c:v>2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2</c:v>
                </c:pt>
                <c:pt idx="11">
                  <c:v>1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0</c:v>
                </c:pt>
                <c:pt idx="16">
                  <c:v>2</c:v>
                </c:pt>
                <c:pt idx="17">
                  <c:v>1</c:v>
                </c:pt>
                <c:pt idx="18">
                  <c:v>1</c:v>
                </c:pt>
                <c:pt idx="19">
                  <c:v>0</c:v>
                </c:pt>
                <c:pt idx="20">
                  <c:v>1</c:v>
                </c:pt>
                <c:pt idx="21">
                  <c:v>1</c:v>
                </c:pt>
                <c:pt idx="22">
                  <c:v>1</c:v>
                </c:pt>
                <c:pt idx="23">
                  <c:v>2</c:v>
                </c:pt>
                <c:pt idx="24">
                  <c:v>1</c:v>
                </c:pt>
                <c:pt idx="25">
                  <c:v>1</c:v>
                </c:pt>
                <c:pt idx="26">
                  <c:v>0</c:v>
                </c:pt>
                <c:pt idx="27">
                  <c:v>0</c:v>
                </c:pt>
                <c:pt idx="28">
                  <c:v>1</c:v>
                </c:pt>
                <c:pt idx="29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8D68-4A35-B421-ECE5C4E05ABE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Iperal Supermercati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44348</c:v>
                </c:pt>
                <c:pt idx="1">
                  <c:v>44349</c:v>
                </c:pt>
                <c:pt idx="2">
                  <c:v>44350</c:v>
                </c:pt>
                <c:pt idx="3">
                  <c:v>44351</c:v>
                </c:pt>
                <c:pt idx="4">
                  <c:v>44352</c:v>
                </c:pt>
                <c:pt idx="5">
                  <c:v>44353</c:v>
                </c:pt>
                <c:pt idx="6">
                  <c:v>44354</c:v>
                </c:pt>
                <c:pt idx="7">
                  <c:v>44355</c:v>
                </c:pt>
                <c:pt idx="8">
                  <c:v>44356</c:v>
                </c:pt>
                <c:pt idx="9">
                  <c:v>44357</c:v>
                </c:pt>
                <c:pt idx="10">
                  <c:v>44358</c:v>
                </c:pt>
                <c:pt idx="11">
                  <c:v>44359</c:v>
                </c:pt>
                <c:pt idx="12">
                  <c:v>44360</c:v>
                </c:pt>
                <c:pt idx="13">
                  <c:v>44361</c:v>
                </c:pt>
                <c:pt idx="14">
                  <c:v>44362</c:v>
                </c:pt>
                <c:pt idx="15">
                  <c:v>44363</c:v>
                </c:pt>
                <c:pt idx="16">
                  <c:v>44364</c:v>
                </c:pt>
                <c:pt idx="17">
                  <c:v>44365</c:v>
                </c:pt>
                <c:pt idx="18">
                  <c:v>44366</c:v>
                </c:pt>
                <c:pt idx="19">
                  <c:v>44367</c:v>
                </c:pt>
                <c:pt idx="20">
                  <c:v>44368</c:v>
                </c:pt>
                <c:pt idx="21">
                  <c:v>44369</c:v>
                </c:pt>
                <c:pt idx="22">
                  <c:v>44370</c:v>
                </c:pt>
                <c:pt idx="23">
                  <c:v>44371</c:v>
                </c:pt>
                <c:pt idx="24">
                  <c:v>44372</c:v>
                </c:pt>
                <c:pt idx="25">
                  <c:v>44373</c:v>
                </c:pt>
                <c:pt idx="26">
                  <c:v>44374</c:v>
                </c:pt>
                <c:pt idx="27">
                  <c:v>44375</c:v>
                </c:pt>
                <c:pt idx="28">
                  <c:v>44376</c:v>
                </c:pt>
                <c:pt idx="29">
                  <c:v>44377</c:v>
                </c:pt>
              </c:numCache>
            </c:numRef>
          </c:cat>
          <c:val>
            <c:numRef>
              <c:f>Sheet1!$K$2:$K$31</c:f>
              <c:numCache>
                <c:formatCode>General</c:formatCode>
                <c:ptCount val="30"/>
                <c:pt idx="0">
                  <c:v>0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1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  <c:pt idx="15">
                  <c:v>0</c:v>
                </c:pt>
                <c:pt idx="16">
                  <c:v>1</c:v>
                </c:pt>
                <c:pt idx="17">
                  <c:v>1</c:v>
                </c:pt>
                <c:pt idx="18">
                  <c:v>0</c:v>
                </c:pt>
                <c:pt idx="19">
                  <c:v>1</c:v>
                </c:pt>
                <c:pt idx="20">
                  <c:v>1</c:v>
                </c:pt>
                <c:pt idx="21">
                  <c:v>0</c:v>
                </c:pt>
                <c:pt idx="22">
                  <c:v>1</c:v>
                </c:pt>
                <c:pt idx="23">
                  <c:v>0</c:v>
                </c:pt>
                <c:pt idx="24">
                  <c:v>1</c:v>
                </c:pt>
                <c:pt idx="25">
                  <c:v>0</c:v>
                </c:pt>
                <c:pt idx="26">
                  <c:v>0</c:v>
                </c:pt>
                <c:pt idx="27">
                  <c:v>1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8D68-4A35-B421-ECE5C4E05AB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4438136"/>
        <c:axId val="384436824"/>
      </c:lineChart>
      <c:dateAx>
        <c:axId val="3844381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4436824"/>
        <c:crosses val="autoZero"/>
        <c:auto val="1"/>
        <c:lblOffset val="100"/>
        <c:baseTimeUnit val="days"/>
      </c:dateAx>
      <c:valAx>
        <c:axId val="3844368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44381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U2 Supermercato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44348</c:v>
                </c:pt>
                <c:pt idx="1">
                  <c:v>44349</c:v>
                </c:pt>
                <c:pt idx="2">
                  <c:v>44350</c:v>
                </c:pt>
                <c:pt idx="3">
                  <c:v>44351</c:v>
                </c:pt>
                <c:pt idx="4">
                  <c:v>44352</c:v>
                </c:pt>
                <c:pt idx="5">
                  <c:v>44353</c:v>
                </c:pt>
                <c:pt idx="6">
                  <c:v>44354</c:v>
                </c:pt>
                <c:pt idx="7">
                  <c:v>44355</c:v>
                </c:pt>
                <c:pt idx="8">
                  <c:v>44356</c:v>
                </c:pt>
                <c:pt idx="9">
                  <c:v>44357</c:v>
                </c:pt>
                <c:pt idx="10">
                  <c:v>44358</c:v>
                </c:pt>
                <c:pt idx="11">
                  <c:v>44359</c:v>
                </c:pt>
                <c:pt idx="12">
                  <c:v>44360</c:v>
                </c:pt>
                <c:pt idx="13">
                  <c:v>44361</c:v>
                </c:pt>
                <c:pt idx="14">
                  <c:v>44362</c:v>
                </c:pt>
                <c:pt idx="15">
                  <c:v>44363</c:v>
                </c:pt>
                <c:pt idx="16">
                  <c:v>44364</c:v>
                </c:pt>
                <c:pt idx="17">
                  <c:v>44365</c:v>
                </c:pt>
                <c:pt idx="18">
                  <c:v>44366</c:v>
                </c:pt>
                <c:pt idx="19">
                  <c:v>44367</c:v>
                </c:pt>
                <c:pt idx="20">
                  <c:v>44368</c:v>
                </c:pt>
                <c:pt idx="21">
                  <c:v>44369</c:v>
                </c:pt>
                <c:pt idx="22">
                  <c:v>44370</c:v>
                </c:pt>
                <c:pt idx="23">
                  <c:v>44371</c:v>
                </c:pt>
                <c:pt idx="24">
                  <c:v>44372</c:v>
                </c:pt>
                <c:pt idx="25">
                  <c:v>44373</c:v>
                </c:pt>
                <c:pt idx="26">
                  <c:v>44374</c:v>
                </c:pt>
                <c:pt idx="27">
                  <c:v>44375</c:v>
                </c:pt>
                <c:pt idx="28">
                  <c:v>44376</c:v>
                </c:pt>
                <c:pt idx="29">
                  <c:v>44377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26643</c:v>
                </c:pt>
                <c:pt idx="1">
                  <c:v>1857</c:v>
                </c:pt>
                <c:pt idx="2">
                  <c:v>15881</c:v>
                </c:pt>
                <c:pt idx="3">
                  <c:v>45166</c:v>
                </c:pt>
                <c:pt idx="4">
                  <c:v>60794</c:v>
                </c:pt>
                <c:pt idx="5">
                  <c:v>72990</c:v>
                </c:pt>
                <c:pt idx="6">
                  <c:v>64941</c:v>
                </c:pt>
                <c:pt idx="7">
                  <c:v>62927</c:v>
                </c:pt>
                <c:pt idx="8">
                  <c:v>58396</c:v>
                </c:pt>
                <c:pt idx="9">
                  <c:v>54280</c:v>
                </c:pt>
                <c:pt idx="10">
                  <c:v>55585</c:v>
                </c:pt>
                <c:pt idx="11">
                  <c:v>56837</c:v>
                </c:pt>
                <c:pt idx="12">
                  <c:v>64011</c:v>
                </c:pt>
                <c:pt idx="13">
                  <c:v>59670</c:v>
                </c:pt>
                <c:pt idx="14">
                  <c:v>55661</c:v>
                </c:pt>
                <c:pt idx="15">
                  <c:v>18472</c:v>
                </c:pt>
                <c:pt idx="16">
                  <c:v>36468</c:v>
                </c:pt>
                <c:pt idx="17">
                  <c:v>41167</c:v>
                </c:pt>
                <c:pt idx="18">
                  <c:v>46391</c:v>
                </c:pt>
                <c:pt idx="19">
                  <c:v>54343</c:v>
                </c:pt>
                <c:pt idx="20">
                  <c:v>86799</c:v>
                </c:pt>
                <c:pt idx="21">
                  <c:v>88123</c:v>
                </c:pt>
                <c:pt idx="22">
                  <c:v>78511</c:v>
                </c:pt>
                <c:pt idx="23">
                  <c:v>140487</c:v>
                </c:pt>
                <c:pt idx="24">
                  <c:v>151320</c:v>
                </c:pt>
                <c:pt idx="25">
                  <c:v>143139</c:v>
                </c:pt>
                <c:pt idx="26">
                  <c:v>105917</c:v>
                </c:pt>
                <c:pt idx="27">
                  <c:v>89835</c:v>
                </c:pt>
                <c:pt idx="28">
                  <c:v>73574</c:v>
                </c:pt>
                <c:pt idx="29">
                  <c:v>98147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B20-4D91-BF75-2AA8F5DE080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8823232"/>
        <c:axId val="328824216"/>
      </c:lineChart>
      <c:dateAx>
        <c:axId val="3288232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824216"/>
        <c:crosses val="autoZero"/>
        <c:auto val="1"/>
        <c:lblOffset val="100"/>
        <c:baseTimeUnit val="days"/>
      </c:dateAx>
      <c:valAx>
        <c:axId val="3288242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8232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U2 Supermercato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44348</c:v>
                </c:pt>
                <c:pt idx="1">
                  <c:v>44349</c:v>
                </c:pt>
                <c:pt idx="2">
                  <c:v>44350</c:v>
                </c:pt>
                <c:pt idx="3">
                  <c:v>44351</c:v>
                </c:pt>
                <c:pt idx="4">
                  <c:v>44352</c:v>
                </c:pt>
                <c:pt idx="5">
                  <c:v>44353</c:v>
                </c:pt>
                <c:pt idx="6">
                  <c:v>44354</c:v>
                </c:pt>
                <c:pt idx="7">
                  <c:v>44355</c:v>
                </c:pt>
                <c:pt idx="8">
                  <c:v>44356</c:v>
                </c:pt>
                <c:pt idx="9">
                  <c:v>44357</c:v>
                </c:pt>
                <c:pt idx="10">
                  <c:v>44358</c:v>
                </c:pt>
                <c:pt idx="11">
                  <c:v>44359</c:v>
                </c:pt>
                <c:pt idx="12">
                  <c:v>44360</c:v>
                </c:pt>
                <c:pt idx="13">
                  <c:v>44361</c:v>
                </c:pt>
                <c:pt idx="14">
                  <c:v>44362</c:v>
                </c:pt>
                <c:pt idx="15">
                  <c:v>44363</c:v>
                </c:pt>
                <c:pt idx="16">
                  <c:v>44364</c:v>
                </c:pt>
                <c:pt idx="17">
                  <c:v>44365</c:v>
                </c:pt>
                <c:pt idx="18">
                  <c:v>44366</c:v>
                </c:pt>
                <c:pt idx="19">
                  <c:v>44367</c:v>
                </c:pt>
                <c:pt idx="20">
                  <c:v>44368</c:v>
                </c:pt>
                <c:pt idx="21">
                  <c:v>44369</c:v>
                </c:pt>
                <c:pt idx="22">
                  <c:v>44370</c:v>
                </c:pt>
                <c:pt idx="23">
                  <c:v>44371</c:v>
                </c:pt>
                <c:pt idx="24">
                  <c:v>44372</c:v>
                </c:pt>
                <c:pt idx="25">
                  <c:v>44373</c:v>
                </c:pt>
                <c:pt idx="26">
                  <c:v>44374</c:v>
                </c:pt>
                <c:pt idx="27">
                  <c:v>44375</c:v>
                </c:pt>
                <c:pt idx="28">
                  <c:v>44376</c:v>
                </c:pt>
                <c:pt idx="29">
                  <c:v>44377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334</c:v>
                </c:pt>
                <c:pt idx="1">
                  <c:v>17</c:v>
                </c:pt>
                <c:pt idx="2">
                  <c:v>291</c:v>
                </c:pt>
                <c:pt idx="3">
                  <c:v>1115</c:v>
                </c:pt>
                <c:pt idx="4">
                  <c:v>1221</c:v>
                </c:pt>
                <c:pt idx="5">
                  <c:v>1357</c:v>
                </c:pt>
                <c:pt idx="6">
                  <c:v>1136</c:v>
                </c:pt>
                <c:pt idx="7">
                  <c:v>1036</c:v>
                </c:pt>
                <c:pt idx="8">
                  <c:v>1014</c:v>
                </c:pt>
                <c:pt idx="9">
                  <c:v>955</c:v>
                </c:pt>
                <c:pt idx="10">
                  <c:v>959</c:v>
                </c:pt>
                <c:pt idx="11">
                  <c:v>843</c:v>
                </c:pt>
                <c:pt idx="12">
                  <c:v>948</c:v>
                </c:pt>
                <c:pt idx="13">
                  <c:v>2161</c:v>
                </c:pt>
                <c:pt idx="14">
                  <c:v>2863</c:v>
                </c:pt>
                <c:pt idx="15">
                  <c:v>1516</c:v>
                </c:pt>
                <c:pt idx="16">
                  <c:v>1599</c:v>
                </c:pt>
                <c:pt idx="17">
                  <c:v>1107</c:v>
                </c:pt>
                <c:pt idx="18">
                  <c:v>1140</c:v>
                </c:pt>
                <c:pt idx="19">
                  <c:v>1103</c:v>
                </c:pt>
                <c:pt idx="20">
                  <c:v>1173</c:v>
                </c:pt>
                <c:pt idx="21">
                  <c:v>1284</c:v>
                </c:pt>
                <c:pt idx="22">
                  <c:v>1043</c:v>
                </c:pt>
                <c:pt idx="23">
                  <c:v>969</c:v>
                </c:pt>
                <c:pt idx="24">
                  <c:v>2328</c:v>
                </c:pt>
                <c:pt idx="25">
                  <c:v>2645</c:v>
                </c:pt>
                <c:pt idx="26">
                  <c:v>1619</c:v>
                </c:pt>
                <c:pt idx="27">
                  <c:v>1368</c:v>
                </c:pt>
                <c:pt idx="28">
                  <c:v>1168</c:v>
                </c:pt>
                <c:pt idx="29">
                  <c:v>5723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F6F-4C41-B53D-224F95221BA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6615272"/>
        <c:axId val="386618224"/>
      </c:lineChart>
      <c:dateAx>
        <c:axId val="3866152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6618224"/>
        <c:crosses val="autoZero"/>
        <c:auto val="1"/>
        <c:lblOffset val="100"/>
        <c:baseTimeUnit val="days"/>
      </c:dateAx>
      <c:valAx>
        <c:axId val="3866182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66152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U2 Supermercato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44348</c:v>
                </c:pt>
                <c:pt idx="1">
                  <c:v>44349</c:v>
                </c:pt>
                <c:pt idx="2">
                  <c:v>44350</c:v>
                </c:pt>
                <c:pt idx="3">
                  <c:v>44351</c:v>
                </c:pt>
                <c:pt idx="4">
                  <c:v>44352</c:v>
                </c:pt>
                <c:pt idx="5">
                  <c:v>44353</c:v>
                </c:pt>
                <c:pt idx="6">
                  <c:v>44354</c:v>
                </c:pt>
                <c:pt idx="7">
                  <c:v>44355</c:v>
                </c:pt>
                <c:pt idx="8">
                  <c:v>44356</c:v>
                </c:pt>
                <c:pt idx="9">
                  <c:v>44357</c:v>
                </c:pt>
                <c:pt idx="10">
                  <c:v>44358</c:v>
                </c:pt>
                <c:pt idx="11">
                  <c:v>44359</c:v>
                </c:pt>
                <c:pt idx="12">
                  <c:v>44360</c:v>
                </c:pt>
                <c:pt idx="13">
                  <c:v>44361</c:v>
                </c:pt>
                <c:pt idx="14">
                  <c:v>44362</c:v>
                </c:pt>
                <c:pt idx="15">
                  <c:v>44363</c:v>
                </c:pt>
                <c:pt idx="16">
                  <c:v>44364</c:v>
                </c:pt>
                <c:pt idx="17">
                  <c:v>44365</c:v>
                </c:pt>
                <c:pt idx="18">
                  <c:v>44366</c:v>
                </c:pt>
                <c:pt idx="19">
                  <c:v>44367</c:v>
                </c:pt>
                <c:pt idx="20">
                  <c:v>44368</c:v>
                </c:pt>
                <c:pt idx="21">
                  <c:v>44369</c:v>
                </c:pt>
                <c:pt idx="22">
                  <c:v>44370</c:v>
                </c:pt>
                <c:pt idx="23">
                  <c:v>44371</c:v>
                </c:pt>
                <c:pt idx="24">
                  <c:v>44372</c:v>
                </c:pt>
                <c:pt idx="25">
                  <c:v>44373</c:v>
                </c:pt>
                <c:pt idx="26">
                  <c:v>44374</c:v>
                </c:pt>
                <c:pt idx="27">
                  <c:v>44375</c:v>
                </c:pt>
                <c:pt idx="28">
                  <c:v>44376</c:v>
                </c:pt>
                <c:pt idx="29">
                  <c:v>44377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33729</c:v>
                </c:pt>
                <c:pt idx="1">
                  <c:v>2811</c:v>
                </c:pt>
                <c:pt idx="2">
                  <c:v>19797</c:v>
                </c:pt>
                <c:pt idx="3">
                  <c:v>65584</c:v>
                </c:pt>
                <c:pt idx="4">
                  <c:v>91090</c:v>
                </c:pt>
                <c:pt idx="5">
                  <c:v>104528</c:v>
                </c:pt>
                <c:pt idx="6">
                  <c:v>91341</c:v>
                </c:pt>
                <c:pt idx="7">
                  <c:v>92922</c:v>
                </c:pt>
                <c:pt idx="8">
                  <c:v>85633</c:v>
                </c:pt>
                <c:pt idx="9">
                  <c:v>85148</c:v>
                </c:pt>
                <c:pt idx="10">
                  <c:v>84382</c:v>
                </c:pt>
                <c:pt idx="11">
                  <c:v>85081</c:v>
                </c:pt>
                <c:pt idx="12">
                  <c:v>89972</c:v>
                </c:pt>
                <c:pt idx="13">
                  <c:v>88890</c:v>
                </c:pt>
                <c:pt idx="14">
                  <c:v>76443</c:v>
                </c:pt>
                <c:pt idx="15">
                  <c:v>25718</c:v>
                </c:pt>
                <c:pt idx="16">
                  <c:v>51397</c:v>
                </c:pt>
                <c:pt idx="17">
                  <c:v>62853</c:v>
                </c:pt>
                <c:pt idx="18">
                  <c:v>71153</c:v>
                </c:pt>
                <c:pt idx="19">
                  <c:v>82406</c:v>
                </c:pt>
                <c:pt idx="20">
                  <c:v>110098</c:v>
                </c:pt>
                <c:pt idx="21">
                  <c:v>117768</c:v>
                </c:pt>
                <c:pt idx="22">
                  <c:v>98650</c:v>
                </c:pt>
                <c:pt idx="23">
                  <c:v>158231</c:v>
                </c:pt>
                <c:pt idx="24">
                  <c:v>175190</c:v>
                </c:pt>
                <c:pt idx="25">
                  <c:v>163153</c:v>
                </c:pt>
                <c:pt idx="26">
                  <c:v>128564</c:v>
                </c:pt>
                <c:pt idx="27">
                  <c:v>117314</c:v>
                </c:pt>
                <c:pt idx="28">
                  <c:v>88311</c:v>
                </c:pt>
                <c:pt idx="29">
                  <c:v>143519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0E9-48BC-87AA-14EA5071A30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6628720"/>
        <c:axId val="386624784"/>
      </c:lineChart>
      <c:dateAx>
        <c:axId val="3866287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6624784"/>
        <c:crosses val="autoZero"/>
        <c:auto val="1"/>
        <c:lblOffset val="100"/>
        <c:baseTimeUnit val="days"/>
      </c:dateAx>
      <c:valAx>
        <c:axId val="3866247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66287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70</c:v>
                </c:pt>
                <c:pt idx="1">
                  <c:v>3524</c:v>
                </c:pt>
                <c:pt idx="2">
                  <c:v>9903</c:v>
                </c:pt>
                <c:pt idx="3">
                  <c:v>11359</c:v>
                </c:pt>
                <c:pt idx="4">
                  <c:v>12433</c:v>
                </c:pt>
                <c:pt idx="5">
                  <c:v>10318</c:v>
                </c:pt>
                <c:pt idx="6">
                  <c:v>12927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C78-4EDB-BC4B-8160167DE40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55</c:v>
                </c:pt>
                <c:pt idx="1">
                  <c:v>3457</c:v>
                </c:pt>
                <c:pt idx="2">
                  <c:v>15901</c:v>
                </c:pt>
                <c:pt idx="3">
                  <c:v>28047</c:v>
                </c:pt>
                <c:pt idx="4">
                  <c:v>44089</c:v>
                </c:pt>
                <c:pt idx="5">
                  <c:v>68486</c:v>
                </c:pt>
                <c:pt idx="6">
                  <c:v>76078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C78-4EDB-BC4B-8160167DE40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11738584"/>
        <c:axId val="511745800"/>
      </c:barChart>
      <c:catAx>
        <c:axId val="5117385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11745800"/>
        <c:crosses val="autoZero"/>
        <c:auto val="1"/>
        <c:lblAlgn val="ctr"/>
        <c:lblOffset val="100"/>
        <c:noMultiLvlLbl val="0"/>
      </c:catAx>
      <c:valAx>
        <c:axId val="5117458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117385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1D1D3B-79C1-4F29-A1FD-EA1D4E3A94A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Axpo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4BB3728-117D-4C4A-8218-C6089494E7E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GREEN FIZZ SRL</a:t>
            </a:r>
          </a:p>
        </p:txBody>
      </p:sp>
    </p:spTree>
    <p:extLst>
      <p:ext uri="{BB962C8B-B14F-4D97-AF65-F5344CB8AC3E}">
        <p14:creationId xmlns:p14="http://schemas.microsoft.com/office/powerpoint/2010/main" val="25533477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1F00CE-B270-42CA-BE4F-9E0E7439A9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Likes Total | GDO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26D071B-75DD-416E-B755-14C56618AA3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0866189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BDF56D-2F8A-4D14-84A2-DBDCF6F0879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833C41-91B5-4E18-A74D-7E40C44A1A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78285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21FD7F-F082-4E3F-B620-77F5A82598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GDO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2C24BA3-C182-4523-9CE1-6BF30ABBF7D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3960253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29FA0B-9D8D-4C27-840B-4BCC56EDAEA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919AA-F135-4EFA-B11C-74490EB7AA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41128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61FEDC-9FEE-45FE-BFA6-5ADCD988D1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| GDO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9E2B3EF-71A0-48F2-A495-8CDA91362FA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844931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1919EA-16D7-4CE9-81BE-9E4FD706BDA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230D87-E010-40A3-BEDC-3B05E93827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46137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24CEE5-8D8C-4E72-B293-B9D7BA9607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GDO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7435C8F-288A-42B2-BA95-F074934DEBA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578656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2101966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277056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154190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939649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820065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289678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380380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581691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797138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045868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212175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735787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24483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U2 Supermercato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297452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0.0668 %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25946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Despar Nordest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290876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0.0627 %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26548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Coop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212245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11999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0.2925 %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28770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t-IT" sz="1000"/>
                        <a:t>CRAI - Supermercati e negozi alimentari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186967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0.2379 %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94901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Pam Panorama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185868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0.1171 %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5708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Bennet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146301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0.1888 %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07641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il Viaggiator Goloso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104509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0.7232 %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02441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Iper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87816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0.1267 %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71308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Tigros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57088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0.7530 %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17332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Iperal Supermercati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36226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0.0798 %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01306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0AA9E4-56F2-4424-93F5-96FFFA77ABE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15668626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81EB74-A9C1-49C9-9708-63D7B23282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Engaged Users | GDO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487B4AB-A7D6-401C-83B6-ABD420E8DD6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027202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46630B-9973-472F-8C8F-6067B93F304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019622-0580-4760-9F1B-2A25604FE7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99222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4D4B36-4414-4940-AB0F-0CF50AC1FD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Impressions | GDO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AAC5BDC-0034-49E3-B45B-9CE97612F34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1479147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0BF59B-474C-4FA3-8099-743154FA36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6A8786-A5C0-45CA-90FC-BA4934885B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86244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6F6824-22FE-4E2C-A735-A54956D827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GDO - 1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FF7C1F7-6313-45FB-8735-71E9B12939B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882806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34945855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785115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99819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966999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79621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382163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528764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165173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166570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506165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998673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364374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545595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802731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221408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929097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949867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05442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256831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53040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E0E244-F713-459F-8078-A35A6D0DB1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28717658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0D8E60-0C08-4B5B-84F2-4A9E2356A8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GDO - 2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39DBEA9-273E-462E-A300-AE7310473E2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077630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40164015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372080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130072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129985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525208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145622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809830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835241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368332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07386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937182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240945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976011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640134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578316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089447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718017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690755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704545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08039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U2 Supermercato - 2021-06-30 14:36:08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Abbiamo inaugurato un nuovo U2 Supermercato a Vimodrone (MI) in Via Pio La Torre. 🥳
Il negozio, aperto dal lunedì al sabato dalle 7.30 alle 22.00 e la domenica dalle 8.00 alle 22.00, offre oltre ai tradizionali reparti e al banco sushi, anche la panetteria e pasticceria, dove ogni giorno sforniamo pane fresco e soffici brioche. 🥐
Per festeggiare questa bella novità, fino a domenica 4 luglio (salvo esaurimento scorte) potrai ricevere una pratica borsa in TNT firmata Unes e 11 € in buoni spesa.
Ti aspettiamo per scoprire tutti i nostri prodotti!
Per saperne di più 👉 bit.ly/U2_Vimodrone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07/05/2021 06:14:22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55978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55978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5.4557 %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41495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5D924A-342F-4BE7-87F2-4BD4B2106E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27194383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1B4350-9053-4107-AC9F-423EE36682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GDO - 3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3879C88-B81B-42CE-8007-6CC36046AE1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144656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8718902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112631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610464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061988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388985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407522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645505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171515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632931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79071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63657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674510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824259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677862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434543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779598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742687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293205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067672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70932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U2 Supermercato - 2021-06-28 10:00:00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Dai piatti dolci a quelli salati, l'avocado è il frutto esotico perfetto per arricchire tantissime ricette.
Ma dopo averne gustato la morbida polpa, non buttarlo: puoi far germogliare il suo seme per ottenere una nuova piantina, mentre la sua buccia può essere riutilizzata in vari modi creativi e utili. Quali?
Scoprili nel video 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07/05/2021 06:14:22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29075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21885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5.9914 %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20473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0C45C2-D87C-4433-9A36-D3A65B69F9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33524333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686457-0EA6-4C58-866E-7EE1003F1D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GDO - 4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E64151B-488B-49BD-A767-50794E8D94C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3878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41996894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975782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415411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566418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555119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522329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441774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294891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58821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816403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816849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477382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040340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197145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165917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674895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776210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897724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444926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19355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U2 Supermercato - 2021-06-25 12:15:26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Come preparare una grigliata perfetta? Sicuramente con le salse giuste da abbinare alla tua carne! Scopri da U2 Supermercato tutte le salse U! Confronta &amp; Risparmia e rendi la tua grigliata ancora più gustosa. 😋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07/05/2021 06:14:22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31061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3.3740 %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9364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E84FF9-1C85-47F9-ACCA-F938FE8DB5B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9785616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6BA600-3776-4193-B1A9-C7DAA90100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GDO - 5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2E5B6FE-B23E-436E-A84B-1F8C6C586F9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58622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1526308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194991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693114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652921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695365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554560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893646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819438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771202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898354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364882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555282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318727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826734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224762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955629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139073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208813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183748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53630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U2 Supermercato - 2021-06-24 10:00:01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Tanti piccoli gesti, insieme, possono fare davvero la differenza. Grazie a tutti coloro che con la loro generosità ci hanno permesso di raccogliere 79.162€ a favore di Fondazione Pangea Onlus, acquistando le spille create dall'artista Enrica Mannari.
La somma raccolta è interamente devoluta al progetto Piccoli Ospiti a sostegno delle donne vittime di violenza domestica e dei loro bambini.
👉🏽 bit.ly/Unes_Pangea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07/05/2021 06:14:22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21.7506 %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94880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D14350-6472-42C6-B4B4-9ABA6640DE9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8495679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717779-57EF-4529-A229-DF58CEA0D5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GDO - 6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3C4D7C4-ED01-4241-8B1C-70D2B0A4906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273271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25721887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423624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43831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52431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350185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861601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605673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570469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577951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914747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064364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607174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78584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399436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181691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105429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747671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951763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570820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23563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U2 Supermercato - 2021-06-21 07:18:57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L’estate, forse la stagione più amata di tutte! Preparati ad accoglierla con gusto e freschezza. 😋
E la tua stagione preferita qual è? Scrivicelo nei commenti! 🎉👇🏼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07/05/2021 06:14:22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1.4046 %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04699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4E9AF1-BD33-4D0D-A1F1-743F80D021F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5117010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D0C16A-AD0D-4607-9294-FE5ADFCAEC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GDO - 7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0B32C27-C58A-4371-BA1A-DF8822C59EB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595182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16980187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31898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740919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993627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855284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514417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822886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87129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205160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378843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071047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788458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810498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865141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5344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904664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430557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280893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330507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34657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U2 Supermercato - 2021-06-18 09:54:57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Saporiti e ricchi di gusto, i fusilli con crema di peperoni e sgombro aromatizzato sono la ricetta perfetta per colorare le nostre tavole in vista dell’arrivo dell’estate. 
Provala anche tu!! 🧑🏼‍🍳 🍽 👩🏽‍🍳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07/05/2021 06:14:22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156824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0.8233 %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04919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796064-351C-4F2E-82CC-B609741AAFA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7860836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3189D1-1610-4986-8C78-2BD2D46CC1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GDO - 8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8ED6CB5-95C9-4562-8004-115ABC99006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3168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37618065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757145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423206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4142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926593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499139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52338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135483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420727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036375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389871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519344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75562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342245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756397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536301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49195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352611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245077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55066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U2 Supermercato - 2021-06-15 10:00:01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Con l’arrivo dell’estate, finalmente sono tornate anche le ciliegie! Hai già mangiato le prime dell’anno? 
Tra le nostre si è intrufolato un frutto un po’ speciale, lo vedi? 🧐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07/05/2021 06:14:22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30283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30283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2.9654 %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91078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D48BF5-A170-43D8-BFF1-49EDEC023D8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22394041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1A2064-4F6A-4E47-8005-52759E8251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GDO - 9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A6F8D5B-BFFC-4746-A498-E2992BF323D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622145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17709329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323322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554336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318124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23405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592918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930265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551331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557199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638731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629595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137106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359145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118928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87079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329036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501426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95343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118638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76787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U2 Supermercato - 2021-06-14 10:08:30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Dal 19 giugno parte “Città in trappola”, il gioco urbano per tutti e all'aria aperta firmato Dramatrà - Città in Scena. 
Un'esperienza di live gaming unica che toccherà 12 capoluoghi lombardi per far riscoprire la Lombardia in un modo totalmente nuovo e coinvolgente.
Siamo felici di prendere parte a questa iniziativa come main sponsor. Ti 
aspettiamo per giocare insieme tutta l’estate!
Scopri di più: https://www.dramatra.it/citta-in-trappola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07/05/2021 06:14:22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1.0806 %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94963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548E1A-6118-4171-8116-E5518BD19F6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4097212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43CAD0-B9EA-4C4A-92FE-49CF92B744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GDO - 10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5F599E1-4F91-41E0-8DC6-11A004AA725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544765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4584407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091584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753419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160393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14215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507938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799691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213760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880351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834632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380030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244459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066730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038141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871825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962079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882971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350099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078934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63037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U2 Supermercato - 2021-06-11 10:27:35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Ecco gli ingredienti giusti per un aperitivo sfizioso! 
Ma prima di gustarlo, gioca insieme a noi. 😉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07/05/2021 06:14:22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19.8319 %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28672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C851B5-6575-496A-A73A-F8C549997B0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421065080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653655-9FDD-4342-84E2-E8A6B1E991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GDO - 11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14E0740-6E2D-4B49-811A-4C1A045A3BA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408185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3545460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804047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351937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78388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635555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540681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487276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92109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454667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65215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405440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57942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460393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378007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807874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855101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934374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940583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063038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39904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U2 Supermercato - 2021-06-08 07:06:52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Ridurre la produzione di plastica è una scelta concreta per combattere l’inquinamento delle acque, dai Fiumi agli Oceani.  Con i flaconi ecosostenibili in plastica riciclata della nostra linea Green Oasis Casa, ci impegniamo a ridurre il nostro impatto sulle acque, anche degli Oceani! 
Scopri tutti i prodotti nei nostri punti vendita. 🌊🐳
#GiornataMondialeDegliOceani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07/05/2021 06:14:22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1.1951 %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99127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D75F1B-56D5-45A0-A9CA-4E88CBD5CA0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6410478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B3487B-14CC-4585-A882-88C312C529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GDO - 12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C8E1F0B-1BB1-431C-AD21-1D44371F245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471289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6671615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300771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112838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166625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480544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979325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945746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904973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589020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442276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276884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24483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317245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557974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887581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236315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543067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892827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849492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01842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U2 Supermercato - 2021-06-05 12:51:08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Limitare il proprio impatto ambientale desideriamo che sia una scelta possibile per tutti i nostri Clienti. 
Ecco perché promuoviamo attività sostenibili e riduciamo l’utilizzo della plastica utilizzata per le confezioni dei nostri prodotti, come per la linea dei nostri olii, composte per il 50% di plastica riciclata: ti proponiamo prodotti che siano davvero buoni, non solo per noi, ma anche per l’ambiente.
Cercali nei nostri punti vendita. 🌱🌎
#GiornataMondialeDellAmbiente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07/05/2021 06:14:22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1.0621 %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0704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9D6A0C-6BA1-4E50-A70C-1DD544D6727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1822773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D911DA-7EE1-481E-AF12-D7989ABC16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GDO - 13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0EE0CDB-E990-41EF-8B98-AA5A175870A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243368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7428974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626735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408464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820070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240064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878846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029048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367473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985069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149509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080886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320806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086718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709643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906488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394206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363652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462793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405540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19794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U2 Supermercato - 2021-06-03 09:59:04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Hai saputo la novità? È arrivata la nostra pagina Instagram! 
Seguici per imparare nuove sfiziose ricette, metterti alla prova con sondaggi e quiz e scoprire tutti i nostri consigli pensati per la tua spesa! ;)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07/03/2021 06:14:00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74841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69350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3.7880 %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62039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44D88A-4155-4FC0-8397-7579702C7C5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26188126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F2B4C0-C96C-40B1-9A49-1718F33A13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Demographics | GDO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E9E6EF0-108D-4AB2-AEBB-5BC00AF4C88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9768394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6D4EFC-BF49-4190-A44B-78BEC476C7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58D854-13AB-448D-A117-7B709B06A8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791159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1155</Words>
  <Application>Microsoft Office PowerPoint</Application>
  <PresentationFormat>On-screen Show (4:3)</PresentationFormat>
  <Paragraphs>655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Arial</vt:lpstr>
      <vt:lpstr>Calibri</vt:lpstr>
      <vt:lpstr>quintly_template</vt:lpstr>
      <vt:lpstr>Axpo</vt:lpstr>
      <vt:lpstr>Facebook Page Likes Total | GDO</vt:lpstr>
      <vt:lpstr>Facebook Own Posts | GDO</vt:lpstr>
      <vt:lpstr>Facebook Reach | GDO</vt:lpstr>
      <vt:lpstr>Facebook Key Metrics Table | GDO</vt:lpstr>
      <vt:lpstr>Facebook Engaged Users | GDO</vt:lpstr>
      <vt:lpstr>Facebook Impressions | GDO</vt:lpstr>
      <vt:lpstr>Facebook Own Posts Table | GDO - 1 of 13</vt:lpstr>
      <vt:lpstr>Facebook Own Posts Table | GDO - 2 of 13</vt:lpstr>
      <vt:lpstr>Facebook Own Posts Table | GDO - 3 of 13</vt:lpstr>
      <vt:lpstr>Facebook Own Posts Table | GDO - 4 of 13</vt:lpstr>
      <vt:lpstr>Facebook Own Posts Table | GDO - 5 of 13</vt:lpstr>
      <vt:lpstr>Facebook Own Posts Table | GDO - 6 of 13</vt:lpstr>
      <vt:lpstr>Facebook Own Posts Table | GDO - 7 of 13</vt:lpstr>
      <vt:lpstr>Facebook Own Posts Table | GDO - 8 of 13</vt:lpstr>
      <vt:lpstr>Facebook Own Posts Table | GDO - 9 of 13</vt:lpstr>
      <vt:lpstr>Facebook Own Posts Table | GDO - 10 of 13</vt:lpstr>
      <vt:lpstr>Facebook Own Posts Table | GDO - 11 of 13</vt:lpstr>
      <vt:lpstr>Facebook Own Posts Table | GDO - 12 of 13</vt:lpstr>
      <vt:lpstr>Facebook Own Posts Table | GDO - 13 of 13</vt:lpstr>
      <vt:lpstr>Facebook Fan Demographics | GDO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Axpo</dc:title>
  <dc:creator>Frederik Peiniger</dc:creator>
  <cp:lastModifiedBy>Frederik Peiniger</cp:lastModifiedBy>
  <cp:revision>1</cp:revision>
  <dcterms:created xsi:type="dcterms:W3CDTF">2021-07-05T09:20:12Z</dcterms:created>
  <dcterms:modified xsi:type="dcterms:W3CDTF">2021-07-05T09:20:59Z</dcterms:modified>
</cp:coreProperties>
</file>