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E9B1-B9E1-4F66-82D7-6765B86D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5873E-AEB4-4C20-9FC5-37C869865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095354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38150586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4503138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72062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358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011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985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044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382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414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406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51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71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- 2021-05-27 14:30:07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https://quintly-image-storage.s3.amazonaws.com/1c69be35853e75e16a826fccef2ae706/1f8cff2e6d23c55dbdf641d6951c11de.jpg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14:00:26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90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- 2021-05-27 14:29:39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https://quintly-image-storage.s3.amazonaws.com/1c69be35853e75e16a826fccef2ae706/7fba157014e38e5adcd74a380dda7173.jpg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14:00:26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3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C573B-2490-4A4F-BBDD-EC2E9AF75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924582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E518-0F11-4CEE-9A78-3C02D641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71753-12F5-4BEC-B4F5-66E2726D7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285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1237526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7015820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99056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12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49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144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112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712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538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483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918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2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- 2021-05-26 12:35:58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https://quintly-image-storage.s3.amazonaws.com/1c69be35853e75e16a826fccef2ae706/e41f2169d3b05b2c03ca28f6bd24636f.jpg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05/27/2021 12:31:00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4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- 2021-05-21 08:09:50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https://quintly-image-storage.s3.amazonaws.com/1c69be35853e75e16a826fccef2ae706/5affc2a2cb0118a0145251dac143c464.jpg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05/22/2021 08:00:30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705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7F97D-86B6-492D-A73B-CE5B0DF86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022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3D4F-98A8-49AA-AC2C-B891BDD54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3FC32-16D4-4A01-94BE-1E251EFC9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631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8202507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6581688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62342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827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370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57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06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325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452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520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05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8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- 2021-05-21 06:23:25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https://quintly-image-storage.s3.amazonaws.com/1c69be35853e75e16a826fccef2ae706/0658579fde78c4dfc2fcfeafba269713.jpg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05/22/2021 06:13:40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6AD60-83B1-45C6-A1AF-3C9A35813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6170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D0CD-0398-4D77-B0FD-26BA4319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D44C9-6346-44D1-B7FB-610FD1273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264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482891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109192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74837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238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046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957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146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782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31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61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735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3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- 2021-05-19 10:07:35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Informiamo che, a causa di un guasto, i collegamenti informatici dello sportello 
di Suzzara sono rallentati. 
I nostri tecnici sono al lavoro per ripristinare la corretta funzionalità della rete e assicurare la ripresa della normale attività. 
Ci scusiamo per i disagi arrecati.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https://quintly-image-storage.s3.amazonaws.com/1c69be35853e75e16a826fccef2ae706/e535f8847a3edd70c661fc9f7f54b8f2.jpg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05/20/2021 10:00:36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36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CBF56-3892-4E40-A20E-A4EF36E61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4663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C815E-C44C-408F-82DF-1430226F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D33FE-8414-4864-A9F0-13FA9C3362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404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482110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586510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2362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706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232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104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614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3673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175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149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91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5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- 2021-05-14 09:27:03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https://quintly-image-storage.s3.amazonaws.com/1c69be35853e75e16a826fccef2ae706/064117e83b3882031979074facd49975.jpg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05/15/2021 09:05:19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2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- 2021-05-14 09:25:51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https://quintly-image-storage.s3.amazonaws.com/1c69be35853e75e16a826fccef2ae706/7b8529c92688e229bbc945f3afa308d5.jpg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05/15/2021 09:05:19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79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7BA8C-E473-498D-97A9-3A31132BC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8912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762E-FF6B-470A-8D25-07686A3A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8CD2B-8076-49C8-9D96-DE33958E4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148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7007688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99420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1284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20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744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758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778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694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333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82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8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46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- 2021-05-14 09:24:29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https://quintly-image-storage.s3.amazonaws.com/1c69be35853e75e16a826fccef2ae706/6c53e23835d56f97b2818332567e37ea.jpg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05/15/2021 09:05:19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55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- 2021-05-14 09:23:46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https://quintly-image-storage.s3.amazonaws.com/1c69be35853e75e16a826fccef2ae706/41d50c5f7fcc7a2b176d4347b0cf7f59.jpg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05/15/2021 09:05:19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6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E1743-5B55-47C2-AFA4-B1E948CAF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783850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4DA37-FFA1-4466-8874-0291A357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E3FFB3-85A1-4318-B77D-D45B6E96C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636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6213316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0108022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1759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145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30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642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75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29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45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25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301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19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- 2021-05-12 09:58:21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AqA informa che tra sabato 15 e domenica 16 maggio verrà eseguita la manutenzione straordinaria di una perdita rinvenuta in un tratto della rete idrica di via Roppi, a Castel d'Ario, sotto l'attraversamento ferroviario.
L'intervento non comporterà l'interruzione dell'erogazione, ma potrebbe causare problemi di portata, pressione o torbidità dell'acqua. 
Ci scusiamo per il disservizio e assicuriamo che faremo il possibile per limitare al massimo i disagi.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https://quintly-image-storage.s3.amazonaws.com/1c69be35853e75e16a826fccef2ae706/67777135a5cfa60e1e9b9e534adcc24d.jpg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05/13/2021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16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D5166-DFEE-4441-8DD7-022DF14C5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04052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04FEE-3689-4257-9C4A-8362A4080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D05CB-614D-4D10-9751-E65AE0B51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999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7904204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1429910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22368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560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6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478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9637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170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175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751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87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60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- 2021-05-11 13:43:11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seguito di alcune segnalazioni pervenute, AqA informa che non ha incaricato alcuna persona o società a effettuare controlli
 porta a porta su bollette o contatori 
a seguito della fusione con Tea Acque. 
Invitiamo i cittadini a prestare la massima attenzione e in caso di dubbi a contattare il numero verde 800 473165.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https://quintly-image-storage.s3.amazonaws.com/1c69be35853e75e16a826fccef2ae706/8bdb9927d03e0635073e420ac25bb3c3.jpg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05/12/2021 13:30:29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873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86912-0BA7-432F-BEB2-E71C07A78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26642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4450-EA3D-47DF-87DC-84EC3442D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DC16B-AEF0-43C9-8CBE-A50753814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275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9137711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997359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10846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162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10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98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276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73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589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100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596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- 2021-05-07 10:27:56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Quante ne hai indovinate?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https://quintly-image-storage.s3.amazonaws.com/1c69be35853e75e16a826fccef2ae706/e7164cadd5d98dea8fd5176270ab98a0.jpg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10:00:31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24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- 2021-05-07 10:22:38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https://quintly-image-storage.s3.amazonaws.com/1c69be35853e75e16a826fccef2ae706/36cd5e2472e9795803a1e417ce0c8d22.jpg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10:00:31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814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28D62-0F1F-40A2-8C9E-337B22EFE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543106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7F9E0-27EF-48DF-9F00-722DF4473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C0DCE-A9E5-475F-B22F-B56510E5B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61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3949725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4602590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9649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677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134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027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83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24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19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680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2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3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- 2021-05-07 10:20:29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https://quintly-image-storage.s3.amazonaws.com/1c69be35853e75e16a826fccef2ae706/212ada8ba6c169568657fde1c63c7643.jpg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10:00:31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7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- 2021-05-07 10:18:56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https://quintly-image-storage.s3.amazonaws.com/1c69be35853e75e16a826fccef2ae706/67dcfeb7b52201a3b06810d322782e8d.jpg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10:00:31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907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CBD1D-2E89-4F92-A2E4-138DFA9D4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605790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A0650-E552-460B-AF0F-19529F898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gruppo_tea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BCAAE-DD43-4CAA-9120-F582EF017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451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268178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3308424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69423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790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444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36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12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740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939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701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868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9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gruppo_tea - 2021-05-07 10:17:43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https://quintly-image-storage.s3.amazonaws.com/1c69be35853e75e16a826fccef2ae706/c91259994e155f39d63be6d6c8297c85.jpg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10:00:31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33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FB77-5120-427F-9E94-0AE9E4220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365578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990</Words>
  <Application>Microsoft Office PowerPoint</Application>
  <PresentationFormat>On-screen Show (4:3)</PresentationFormat>
  <Paragraphs>313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Stories Table  | gruppo_tea - 1 of 11</vt:lpstr>
      <vt:lpstr>Instagram Stories Table  | gruppo_tea - 2 of 11</vt:lpstr>
      <vt:lpstr>Instagram Stories Table  | gruppo_tea - 3 of 11</vt:lpstr>
      <vt:lpstr>Instagram Stories Table  | gruppo_tea - 4 of 11</vt:lpstr>
      <vt:lpstr>Instagram Stories Table  | gruppo_tea - 5 of 11</vt:lpstr>
      <vt:lpstr>Instagram Stories Table  | gruppo_tea - 6 of 11</vt:lpstr>
      <vt:lpstr>Instagram Stories Table  | gruppo_tea - 7 of 11</vt:lpstr>
      <vt:lpstr>Instagram Stories Table  | gruppo_tea - 8 of 11</vt:lpstr>
      <vt:lpstr>Instagram Stories Table  | gruppo_tea - 9 of 11</vt:lpstr>
      <vt:lpstr>Instagram Stories Table  | gruppo_tea - 10 of 11</vt:lpstr>
      <vt:lpstr>Instagram Stories Table  | gruppo_tea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gruppo_tea - 1 of 11</dc:title>
  <dc:creator>Frederik Peiniger</dc:creator>
  <cp:lastModifiedBy>Frederik Peiniger</cp:lastModifiedBy>
  <cp:revision>1</cp:revision>
  <dcterms:created xsi:type="dcterms:W3CDTF">2021-06-10T10:33:08Z</dcterms:created>
  <dcterms:modified xsi:type="dcterms:W3CDTF">2021-06-10T10:35:09Z</dcterms:modified>
</cp:coreProperties>
</file>