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9A2F0-9D9C-4FB7-9834-D3036FCD8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nexityitalia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D1AE82-66A1-40C9-90AA-73A143E4A1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3976794"/>
              </p:ext>
            </p:extLst>
          </p:nvPr>
        </p:nvGraphicFramePr>
        <p:xfrm>
          <a:off x="457200" y="1731963"/>
          <a:ext cx="8229600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15942387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649595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1898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2599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440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8640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706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561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nexityitalia - 2019-07-31 13:32:19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brindisi ai futuri proprietari di Casa Farà e Dodici O!
.
.
.
#Nexity #CasaFara #DodiciO #Milano #InstaMilano #RealEstate #Immobiliare #NewHome #Architecture #Design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https://www.instagram.com/p/B0lTpXzId_j/media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08/02/2019 04:01:20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161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nexityitalia - 2019-07-24 11:06:16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comincia! Dodici O non è più solo un sogno: sono iniziati i lavori di demolizione. 
www.dodicio.it
.
.
.
#WorkInProgress #BuildingProject #NewConstruction #NewBuild #BuildingSite #Nexity #Milano #Milan #Navigli #DodiciO #HomeSweetHome #InstaMilano #MilanoCity #Immobiliare #RealEstate #Design #Lifestyle #Building #Architettura #Architecture #NewHome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https://www.instagram.com/p/B0TBKe5IuYs/media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08/02/2019 04:01:20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8.2902 %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1943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3FEA62-901E-409E-8E18-2B24867062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964839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3AA5B-956F-49D6-A6E2-236ACC75F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nexityitalia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735582-50A2-4D26-9B2E-B7FA05FCC8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18377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8223576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772101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5011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7840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0145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760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8362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390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nexityitalia - 2019-07-20 10:00:42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Affidati a noi per realizzare la casa dei tuoi sogni. Con il supporto e  l’assistenza puntuale dei nostri sales manager, potrai progettare la tua smart home funzionale e attenta all’ambiente, raffinata e ricca di personalità.
www.nexity.it/perche-sceglierci
.
.
.
#Nexity #NexityItalia #Immobiliare #RealEstate #Team #Architettura #Architecture #Lifestyle #Home #Casa #Design #InstaMilano #Milano #MilanoDaVivere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https://www.instagram.com/p/B0Imr3torzM/media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08/02/2019 04:01:20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10.9375 %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767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397F62-7AC9-4E40-9E83-38AAFE6C65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4135362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639C1-6C4B-4125-92B4-B777261DB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nexityitalia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4D36F4-B596-4052-B083-B049871484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8351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1462323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442091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8329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4501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8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7118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2654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338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nexityitalia - 2019-07-15 10:22:23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Dodici O, sorge in una via residenziale, tranquilla e poco trafficata di Milano. È composto da due unità abitative raccolte intorno a una corte verde centrale. 
43 appartamenti: dal bilocale al pentalocale, con giardini privati, balconi o terrazzi.
In cima a tutto, un attico esclusivo.
Palestra attrezzata con giardino, sala polifunzionale e locale bike.
Vieni a trovarci in ufficio vendite in Via Lodovico il Moro, 59
.
.
.
#Nexity #Milano #Milan #Navigli #DodiciO #HomeSweetHome  #InstaMilano #MilanoCity #Immobiliare #RealEstate #Design #Lifestyle #Building #Architettura #Architecture #NewHome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https://www.instagram.com/p/Bz7xMQRIBwI/media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08/02/2019 04:01:20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8.5561 %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8015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8340C6-CF06-44C2-ACE3-573A08AE34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587147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D1AEB-8676-4FEE-93A5-ACB990FCC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nexityitalia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802981-5BA2-4C22-A225-588A769181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42106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84617241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863842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92202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4682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1039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1513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3685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060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nexityitalia - 2019-07-11 10:48:19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Il 2 luglio 2019 Nicolas Rodriguez, country manager di Nexity Italia, è stato nominato membro del consiglio direttivo Nazionale dell'Associazione Aspesi. L’Associazione Nazionale tra le Società di Promozione e Sviluppo, nata nel 1993 a Milano, ha l’obiettivo di riunire gli imprenditori del settore immobiliare e rappresentarne gli interessi. .
.
.
#Nexity #nexityitalia #Team #Aspesi #Immobiliare #RealEstate #Milano #Milan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https://www.instagram.com/p/Bzxg-uRoQ9q/media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08/02/2019 04:01:20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6.9892 %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405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8231C-4E7C-421F-8EB1-FB45C60B77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866893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406A9-08BD-4CDD-91AB-B44AFB760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nexityitalia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4BA36B-B1AC-4E52-A276-CF3AB5D1D2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40561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62856996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68784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8875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05616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7292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4737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9054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08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nexityitalia - 2019-07-10 12:39:59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Nel nostro team di architetti c'è Claudia Virzì. 
In spola frequente tra le nostre sedi di Milano e Sanremo, si diletta a osservare gli edifici: la struttura, il design, la matericità delle forme. Per poi tornare nell’accogliente intimità famigliare con il mare come orizzonte. Affabile e disponibile, sa farsi voler bene da tutti.
Scopri il resto del team qui: www.nexity.it/team
.
.
.
#Nexity #Team #Milano #Immobiliare #RealEstate #Nexity #Team #Milano #Milan #Immobiliare #RealEstate #Casa #Home #Lifestyle #Design #MilanoCity #MilanoDaVedere #BellaMilano #NewMilan #InstaMilano #Building #Architettura #Architecture #UrbanLandscape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https://www.instagram.com/p/BzvI7OCo3Jv/media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08/02/2019 04:01:20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8.1081 %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161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9BCE47-787C-4D95-9CC4-D2BE392ADD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111662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1EED7-D8FB-48F7-9D35-4B88B5D85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nexityitalia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4020B2-FDF3-4169-A405-61B0ACEA15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75874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694702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451986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5230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5073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59441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734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1560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036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nexityitalia - 2019-07-05 10:33:39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Ecco alcuni progetti seguiti da Nexity Italia. 
San Carlo: 89 appartamenti di prestigio improntati alla modernità e consegnati nel 2013.
Porta Volta Home: 87 appartamenti consegnati fra il 2017 e il 2018, che incarnano lo stile di vita di chi ama Milano. 
Palazzo Foresi: 16 appartamenti ristrutturati con raffinatezza e consegnati nel 2016.
Scopri i nostri progetti in Corso: Casa Farà e Dodici O.
www.nexity.it/progetti
.
.
.
#Nexity #RealEstate #Immobiliare #CasaFarà #CityLife #Home #Casa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https://www.instagram.com/p/BziCWdjIAHC/media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08/02/2019 04:01:20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6.1111 %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448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420C40-CCBA-44E0-811A-5CC6B362B4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4004375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5DC64-C4FD-4F4E-9FB3-93FD4B6AA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nexityitalia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397A29-8383-4454-A5AB-14DB94B8F9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06839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8959790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74467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57454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2280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7025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5733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0324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521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nexityitalia - 2019-07-03 12:00:16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Casa Farà, l'edificio contemporaneo in classe A ideato dallo studio Asti Architetti, sorgerà a due passi da CityLife a Milano. 73 esclusivi appartamenti dotati dei sistemi di domotica bticinosocial MyHOME e dell’arredamento di design lagodesign.
Ampie superfici vetrate, una spaziosa e riservata corte interna, una palestra attrezzata, un’area dedicata al coworking, lo spazio bimbi, la portineria con gli armadietti per l’e-commerce e il locale bike.
Dal monolocale al pentalocale, in cima a tutto attici esclusivi con ampie terrazze panoramiche.
Ti aspettiamo in ufficio vendite in Piazza Firenze angolo Viale Teodorico. -
-
-
#Nexity #RealEstate #Immobiliare #CasaFarà #CityLife #Home #Casa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https://www.instagram.com/p/BzdC2rXoFK6/media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08/02/2019 04:01:20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11.7318 %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1194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3C36CB-7811-4803-9945-77EAA74D67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7031611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334</Words>
  <Application>Microsoft Office PowerPoint</Application>
  <PresentationFormat>On-screen Show (4:3)</PresentationFormat>
  <Paragraphs>119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Instagram Posts Table | nexityitalia - 1 of 7</vt:lpstr>
      <vt:lpstr>Instagram Posts Table | nexityitalia - 2 of 7</vt:lpstr>
      <vt:lpstr>Instagram Posts Table | nexityitalia - 3 of 7</vt:lpstr>
      <vt:lpstr>Instagram Posts Table | nexityitalia - 4 of 7</vt:lpstr>
      <vt:lpstr>Instagram Posts Table | nexityitalia - 5 of 7</vt:lpstr>
      <vt:lpstr>Instagram Posts Table | nexityitalia - 6 of 7</vt:lpstr>
      <vt:lpstr>Instagram Posts Table | nexityitalia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nexityitalia - 1 of 7</dc:title>
  <dc:creator>Frederik Peiniger</dc:creator>
  <cp:lastModifiedBy>Frederik Peiniger</cp:lastModifiedBy>
  <cp:revision>1</cp:revision>
  <dcterms:created xsi:type="dcterms:W3CDTF">2019-08-02T10:07:54Z</dcterms:created>
  <dcterms:modified xsi:type="dcterms:W3CDTF">2019-08-02T10:08:20Z</dcterms:modified>
</cp:coreProperties>
</file>