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FE319-3D46-4C5A-8D85-BD08D5805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Europa Sprachen - alle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0233CF-C6D2-4E7E-81D8-9A32CFB3A5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8288355"/>
              </p:ext>
            </p:extLst>
          </p:nvPr>
        </p:nvGraphicFramePr>
        <p:xfrm>
          <a:off x="457200" y="1731963"/>
          <a:ext cx="8065008" cy="3723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3921640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56226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3729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16328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97387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71633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63510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00585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93185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77403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61987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7176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70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02/17/2026 20:19:08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02/17/2026 20:19:08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2210:48:45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14.38s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485285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507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03/19/2026 10:06:14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03/19/2026 10:06:14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540611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1844:48:43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11.70s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490421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587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03/03/2026 09:57:12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03/03/2026 09:57:12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2639:54:13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409862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34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03/06/2026 11:28:01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03/06/2026 11:28:01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3477:17:22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42.87s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251739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095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02/12/2026 22:01:59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02/12/2026 22:01:59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1243:04:56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16.64s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941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966D3-03E0-4147-B117-475F092971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02/12/2026 - 03/24/2026</a:t>
            </a:r>
          </a:p>
        </p:txBody>
      </p:sp>
    </p:spTree>
    <p:extLst>
      <p:ext uri="{BB962C8B-B14F-4D97-AF65-F5344CB8AC3E}">
        <p14:creationId xmlns:p14="http://schemas.microsoft.com/office/powerpoint/2010/main" val="2433838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18434-0EC6-4618-AA33-726B1A63E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Europa Sprachen - alle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E373FB-077B-46D6-94E2-5C5D6A3A9C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5051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7139968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84992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49873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80307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95777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60157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72748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65283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81490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61813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8119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0065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116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02/28/2026 09:45:32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02/28/2026 09:45:32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766:57:42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11.12s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216032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679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02/24/2026 08:38:34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02/24/2026 08:38:34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1178:39:56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20.02s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194672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156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02/13/2026 14:38:33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02/13/2026 14:38:33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1011:32:56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16.87s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174230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64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03/10/2026 12:17:33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03/10/2026 12:17:33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1813:33:03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32.90s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187262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730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02/16/2026 18:31:38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02/16/2026 18:31:38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365:59:35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8.24s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145040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289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19C7A0-DD47-4F99-839E-09A3B07D04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02/12/2026 - 03/24/2026</a:t>
            </a:r>
          </a:p>
        </p:txBody>
      </p:sp>
    </p:spTree>
    <p:extLst>
      <p:ext uri="{BB962C8B-B14F-4D97-AF65-F5344CB8AC3E}">
        <p14:creationId xmlns:p14="http://schemas.microsoft.com/office/powerpoint/2010/main" val="3614340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EFB2D-1DFD-47F2-8F01-B793B5E92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Europa Sprachen - alle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83F787-5F20-403B-8F51-C87284F2D6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7587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1589655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22771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96004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58735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96539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9437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62967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1913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96217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30963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60311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3550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595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02/25/2026 08:25:20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02/25/2026 08:25:20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650:01:25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14.90s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142731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600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03/13/2026 17:05:00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03/13/2026 17:05:00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963:01:51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22.48s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406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03/02/2026 15:54:20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03/02/2026 15:54:20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1062:51:34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27.14s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303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02/22/2026 18:34:36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02/22/2026 18:34:36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573:50:40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15.26s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123527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113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02/16/2026 11:40:06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02/16/2026 11:40:06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1011:04:24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27.40s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117406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033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E26A3-AE8B-4388-8D51-F220E44ED7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02/12/2026 - 03/24/2026</a:t>
            </a:r>
          </a:p>
        </p:txBody>
      </p:sp>
    </p:spTree>
    <p:extLst>
      <p:ext uri="{BB962C8B-B14F-4D97-AF65-F5344CB8AC3E}">
        <p14:creationId xmlns:p14="http://schemas.microsoft.com/office/powerpoint/2010/main" val="4074389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A4CA1-CBA7-41FE-96F3-45AFFB499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Europa Sprachen - alle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F4BBDB-6680-4C01-9862-F0C34EB707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6078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976668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48602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43684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49731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30864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77589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46726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25096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82272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15110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56796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8859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467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03/03/2026 14:53:43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03/03/2026 14:53:43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534:33:22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14.03s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125213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41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03/17/2026 11:16:46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03/17/2026 11:16:46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1183:39:18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28.56s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114774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677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02/17/2026 11:51:31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02/17/2026 11:51:31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682:32:37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18.80s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118516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564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02/17/2026 18:34:29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02/17/2026 18:34:29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469:11:26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14.03s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108051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424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03/01/2026 14:13:31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03/01/2026 14:13:31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636:47:31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18.28s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113489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697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4AD39-0C31-4AD4-BDDE-42C6D72792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02/12/2026 - 03/24/2026</a:t>
            </a:r>
          </a:p>
        </p:txBody>
      </p:sp>
    </p:spTree>
    <p:extLst>
      <p:ext uri="{BB962C8B-B14F-4D97-AF65-F5344CB8AC3E}">
        <p14:creationId xmlns:p14="http://schemas.microsoft.com/office/powerpoint/2010/main" val="3117236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4D94A-10FF-4304-8740-09E360609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Europa Sprachen - alle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650E18-0500-444B-B053-2EF6C5BD9F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5824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5134640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13707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87973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30294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74987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1312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27516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21931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79765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62289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06926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1113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420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03/04/2026 14:36:20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03/04/2026 14:36:20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690:12:14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21.31s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97587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796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03/23/2026 12:19:56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03/23/2026 12:19:56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601:39:57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20.24s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681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03/02/2026 08:40:15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03/02/2026 08:40:15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238:55:17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9.04s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83417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623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02/19/2026 11:16:00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02/19/2026 11:16:00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732:49:41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25.99s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91960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861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02/14/2026 13:54:51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02/14/2026 13:54:51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389:43:49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15.40s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83598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008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C41C3-D0F8-4CF8-AA18-7493EA061C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02/12/2026 - 03/24/2026</a:t>
            </a:r>
          </a:p>
        </p:txBody>
      </p:sp>
    </p:spTree>
    <p:extLst>
      <p:ext uri="{BB962C8B-B14F-4D97-AF65-F5344CB8AC3E}">
        <p14:creationId xmlns:p14="http://schemas.microsoft.com/office/powerpoint/2010/main" val="37684155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595</Words>
  <Application>Microsoft Office PowerPoint</Application>
  <PresentationFormat>On-screen Show (4:3)</PresentationFormat>
  <Paragraphs>370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Tiktok Videos Table Overview | Europa Sprachen - alle - 1 of 5</vt:lpstr>
      <vt:lpstr>Tiktok Videos Table Overview | Europa Sprachen - alle - 2 of 5</vt:lpstr>
      <vt:lpstr>Tiktok Videos Table Overview | Europa Sprachen - alle - 3 of 5</vt:lpstr>
      <vt:lpstr>Tiktok Videos Table Overview | Europa Sprachen - alle - 4 of 5</vt:lpstr>
      <vt:lpstr>Tiktok Videos Table Overview | Europa Sprachen - alle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Overview | Europa Sprachen - alle - 1 of 5</dc:title>
  <dc:creator>Frederik Born</dc:creator>
  <cp:lastModifiedBy>Frederik Born</cp:lastModifiedBy>
  <cp:revision>1</cp:revision>
  <dcterms:created xsi:type="dcterms:W3CDTF">2026-03-25T15:17:23Z</dcterms:created>
  <dcterms:modified xsi:type="dcterms:W3CDTF">2026-03-25T15:19:59Z</dcterms:modified>
</cp:coreProperties>
</file>