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50932-19DA-43DC-AB36-B914A4BD3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@dw_polska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A1E18E-45DA-41A1-BBD5-C9C814A36C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2546261"/>
              </p:ext>
            </p:extLst>
          </p:nvPr>
        </p:nvGraphicFramePr>
        <p:xfrm>
          <a:off x="457200" y="1731963"/>
          <a:ext cx="8065008" cy="3723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0854310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39858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58119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36928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192381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26603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63599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71874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64355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59703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20371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4437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326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12/05/2025 16:44:07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12/05/2025 16:44:07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2118963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11114:23:48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18.67s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1738500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133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12/17/2025 18:31:05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12/17/2025 18:31:05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875838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5022:39:34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20.28s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752304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784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06/26/2025 15:47:53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06/26/2025 15:47:53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820436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5365:15:29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23.44s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708306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507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07/18/2025 15:40:02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07/18/2025 15:40:02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766435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5256:16:47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24.56s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638490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510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12/16/2025 17:10:39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12/16/2025 17:10:39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401927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1883:36:55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16.62s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368171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1465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D37246-A61F-4C7E-AD33-DC0783236E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548085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1A908-92F2-4C9B-A018-195CDC352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@dw_polska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76E5C7-0FF1-45E0-830C-4737C7EF8C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5878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7088223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3099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98819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01694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83820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3060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52595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94708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196219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878737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147885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30150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686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05/10/2025 12:44:24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05/10/2025 12:44:24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397014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3291:20:21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29.72s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340375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590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12/26/2025 15:52:02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12/26/2025 15:52:02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311288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2304:58:56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26.26s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253543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766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12/03/2025 11:36:19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12/03/2025 11:36:19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2193:17:04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26.48s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251510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061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12/01/2025 19:23:39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12/01/2025 19:23:39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291704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1103:42:31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13.45s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262533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676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08/05/2025 15:15:06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08/05/2025 15:15:06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2256:50:28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28.37s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8768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282A9F-E6D8-4BDC-8F33-8BFD868A84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868458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56A70-A057-4CF1-9DFD-BCE30000E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@dw_polska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4BC433-2262-45E6-A900-39598EE756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49068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4582091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595196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89426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32966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803157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921409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791490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466216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90890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65029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03343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16002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948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06/25/2025 19:15:32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06/25/2025 19:15:32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1302:17:00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18.21s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217183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695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12/18/2025 16:12:42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12/18/2025 16:12:42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1302:59:38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18.63s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202171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73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12/04/2025 13:49:52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12/04/2025 13:49:52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1681:36:33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29.30s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184580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200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04/23/2025 18:29:54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04/23/2025 18:29:54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1433:58:30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28.55s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168014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033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05/20/2025 11:55:45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05/20/2025 11:55:45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2071:19:21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41.48s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159689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1059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4289FE-AED1-4F12-AB8D-0EC53C6C91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302578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6F05C-9532-43A8-8CFD-D5BA8D599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@dw_polska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FE6F77-001A-46C8-9F43-38E2ED389F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79714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4166103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1485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68727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5501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475383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91019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04791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531296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31325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28373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2898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13402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979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12/29/2025 15:15:41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12/29/2025 15:15:41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363:48:59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8.66s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131845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392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04/11/2025 16:29:54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04/11/2025 16:29:54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1030:16:21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25.26s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133437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877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06/04/2025 15:11:15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06/04/2025 15:11:15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423:00:54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10.38s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130468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160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04/04/2025 17:29:44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04/04/2025 17:29:44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901:49:15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22.70s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134877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817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02/10/2025 16:37:30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02/10/2025 16:37:30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1311:24:05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35.31s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122951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5611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AB1C26-9703-4B33-8F1D-61AA53E04D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975756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C17C1-E8C4-483D-B2B7-349EE2019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@dw_polska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901F08-E7BB-4EFE-B301-845E45B666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59632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6830710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818104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498911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17165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21251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30469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28533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96107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77320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53038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41685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63065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694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05/15/2025 14:46:03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05/15/2025 14:46:03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567:05:46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15.64s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496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05/05/2025 11:54:24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05/05/2025 11:54:24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1180:15:16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39.59s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98606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218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05/30/2025 16:11:11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05/30/2025 16:11:11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488:04:58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17.07s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94817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439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01/16/2025 14:59:39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01/16/2025 14:59:39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376:01:27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14.63s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86557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024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05/31/2025 12:53:13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05/31/2025 12:53:13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910:00:56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37.86s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78558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089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C01BA9-9D25-4B55-94D8-8FA9B1C731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40491387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595</Words>
  <Application>Microsoft Office PowerPoint</Application>
  <PresentationFormat>On-screen Show (4:3)</PresentationFormat>
  <Paragraphs>370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Tiktok Videos Table Overview | @dw_polska - 1 of 5</vt:lpstr>
      <vt:lpstr>Tiktok Videos Table Overview | @dw_polska - 2 of 5</vt:lpstr>
      <vt:lpstr>Tiktok Videos Table Overview | @dw_polska - 3 of 5</vt:lpstr>
      <vt:lpstr>Tiktok Videos Table Overview | @dw_polska - 4 of 5</vt:lpstr>
      <vt:lpstr>Tiktok Videos Table Overview | @dw_polska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Overview | @dw_polska - 1 of 5</dc:title>
  <dc:creator>Frederik Born</dc:creator>
  <cp:lastModifiedBy>Frederik Born</cp:lastModifiedBy>
  <cp:revision>1</cp:revision>
  <dcterms:created xsi:type="dcterms:W3CDTF">2026-01-28T08:58:24Z</dcterms:created>
  <dcterms:modified xsi:type="dcterms:W3CDTF">2026-01-28T09:01:00Z</dcterms:modified>
</cp:coreProperties>
</file>