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2576A-22CF-47B7-905D-466F967075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Management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738072-355F-4246-B7DE-93A99E07D4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Market and Audience Insights</a:t>
            </a:r>
          </a:p>
        </p:txBody>
      </p:sp>
    </p:spTree>
    <p:extLst>
      <p:ext uri="{BB962C8B-B14F-4D97-AF65-F5344CB8AC3E}">
        <p14:creationId xmlns:p14="http://schemas.microsoft.com/office/powerpoint/2010/main" val="3431899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4A5EF-1859-4BDE-AD17-63643C7A3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D35E9A-6135-492E-BB92-41857D7251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89754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7274113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100951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901171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643114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468394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118012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678989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54749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/>
                        <a:t>Interactions per Post per Profile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 per Profile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204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275.49206349206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41724.444444444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2628640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940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14323.775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611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111682.24390244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4578972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0.7243 %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770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314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211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EB7AF7-67B6-4099-A354-E21F5610A5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01/01/2025 - 01/15/2025</a:t>
            </a:r>
          </a:p>
        </p:txBody>
      </p:sp>
    </p:spTree>
    <p:extLst>
      <p:ext uri="{BB962C8B-B14F-4D97-AF65-F5344CB8AC3E}">
        <p14:creationId xmlns:p14="http://schemas.microsoft.com/office/powerpoint/2010/main" val="914301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95BCD-997D-4E04-ABA3-A592F2D51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BCAB27-EE03-4BFD-9FE3-813EBB5A63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96452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88139696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120571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6692617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4567811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6826474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2883463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27465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252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TikTok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@dw_espanol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643040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4355815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891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TikTok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@dw_arabia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512950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556189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863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TikTok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@dw_hausa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301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TikTok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@dw_afrique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744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DW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3476823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45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dw_espanol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1240512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533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dwdocumentary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997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TikTok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344462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230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TikTok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@zapovednikshow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1145269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097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dw_tamil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629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197203-CAE9-4CB9-B900-F59AE9B01D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01/01/2025 - 01/15/2025</a:t>
            </a:r>
          </a:p>
        </p:txBody>
      </p:sp>
    </p:spTree>
    <p:extLst>
      <p:ext uri="{BB962C8B-B14F-4D97-AF65-F5344CB8AC3E}">
        <p14:creationId xmlns:p14="http://schemas.microsoft.com/office/powerpoint/2010/main" val="1873166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AE84B-949B-4D77-B6B8-7E74DE6FE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13D806-D00F-44FE-867C-CA9CC9C947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7605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84828908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5261919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1937067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2726314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556943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7339618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11067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624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dw_environment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38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@dw_chinese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1278713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09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plus90_official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360522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504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TikTok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@dw_kiswahili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524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dw.brasil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363890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610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dw_jaafartalk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912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TikTok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@dw_the77percent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577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TikTok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@dw.portugues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647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@dw_arabic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3637048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607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TikTok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528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6D3D22-5652-4321-A295-2C3E1E0A2D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01/01/2025 - 01/15/2025</a:t>
            </a:r>
          </a:p>
        </p:txBody>
      </p:sp>
    </p:spTree>
    <p:extLst>
      <p:ext uri="{BB962C8B-B14F-4D97-AF65-F5344CB8AC3E}">
        <p14:creationId xmlns:p14="http://schemas.microsoft.com/office/powerpoint/2010/main" val="946465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BF6E8-40FA-473A-B434-CC5A94E96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C091A5-441E-41A2-997D-26C48BF1F7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83372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09688111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9149317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9140232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5760686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7106174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2489465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0310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626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DW Environment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612264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070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@dw_espanol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1451472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28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dwnews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877165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431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dw.novosti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524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dw_arabic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784720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0082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8F8776-E293-4B32-A6B6-E69D0B855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01/01/2025 - 01/15/2025</a:t>
            </a:r>
          </a:p>
        </p:txBody>
      </p:sp>
    </p:spTree>
    <p:extLst>
      <p:ext uri="{BB962C8B-B14F-4D97-AF65-F5344CB8AC3E}">
        <p14:creationId xmlns:p14="http://schemas.microsoft.com/office/powerpoint/2010/main" val="21208348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423</Words>
  <Application>Microsoft Office PowerPoint</Application>
  <PresentationFormat>On-screen Show (4:3)</PresentationFormat>
  <Paragraphs>254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Management Report</vt:lpstr>
      <vt:lpstr>Overall Network Key Metrics Table | All profiles</vt:lpstr>
      <vt:lpstr>Overall Overall Top Pages | All profiles - 1 of 3</vt:lpstr>
      <vt:lpstr>Overall Overall Top Pages | All profiles - 2 of 3</vt:lpstr>
      <vt:lpstr>Overall Overall Top Pages | All profiles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Report</dc:title>
  <dc:creator>Frederik Born</dc:creator>
  <cp:lastModifiedBy>Frederik Born</cp:lastModifiedBy>
  <cp:revision>1</cp:revision>
  <dcterms:created xsi:type="dcterms:W3CDTF">2025-07-03T12:05:12Z</dcterms:created>
  <dcterms:modified xsi:type="dcterms:W3CDTF">2025-07-03T12:05:28Z</dcterms:modified>
</cp:coreProperties>
</file>