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225920-07A1-44D7-B587-86EB726A04D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Management Report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801E22-1752-45D5-A0CA-124EEDE5391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Market and Audience Insights</a:t>
            </a:r>
          </a:p>
        </p:txBody>
      </p:sp>
    </p:spTree>
    <p:extLst>
      <p:ext uri="{BB962C8B-B14F-4D97-AF65-F5344CB8AC3E}">
        <p14:creationId xmlns:p14="http://schemas.microsoft.com/office/powerpoint/2010/main" val="613244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9C10D4-986D-4A20-91AB-88A342B5D5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Network Key Metrics Table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1851DE-2471-492B-81E5-7145B2D40C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737476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36908895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0255840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2634261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8291427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7149974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2103652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2569604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77632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00"/>
                        <a:t>Interactions per Post per Profile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 Rate per Profile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0914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275.49206349206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41724.444444444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2628640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0.1437 %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8522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441.7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14323.775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572951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0.0495 %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5590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1685.6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111682.24390244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4578972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0.7243 %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138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323.33333333333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1451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5522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3E0F61-453D-47EC-B299-E24E83420B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01/01/2025 - 01/15/2025</a:t>
            </a:r>
          </a:p>
        </p:txBody>
      </p:sp>
    </p:spTree>
    <p:extLst>
      <p:ext uri="{BB962C8B-B14F-4D97-AF65-F5344CB8AC3E}">
        <p14:creationId xmlns:p14="http://schemas.microsoft.com/office/powerpoint/2010/main" val="15411916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1B265E-1778-41D3-AB65-39FEC7F4B2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Top Pages | All profiles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7DE323-A587-4B2A-AA83-0525A8FFE1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700519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22746463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43646887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5264319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12863848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40594970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3840276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6432561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Audience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1502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TikTok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@dw_espanol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643040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4355815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63128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2962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TikTok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@dw_arabia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512950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556189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14261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1613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TikTok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@dw_hausa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178807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216804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16677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6930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TikTok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@dw_afrique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3536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DW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3476823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237999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1611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dw_espanol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1240512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5926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dwdocumentary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213925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070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TikTok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@dwnews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228662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344462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17223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1099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TikTok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@zapovednikshow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1145269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4048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dw_tamil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9576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F5FA23-613F-4CB3-9C64-23CA2C2367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01/01/2025 - 01/15/2025</a:t>
            </a:r>
          </a:p>
        </p:txBody>
      </p:sp>
    </p:spTree>
    <p:extLst>
      <p:ext uri="{BB962C8B-B14F-4D97-AF65-F5344CB8AC3E}">
        <p14:creationId xmlns:p14="http://schemas.microsoft.com/office/powerpoint/2010/main" val="16444865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7E8705-CE06-4240-936D-3EF0267C0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Top Pages | All profiles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364926-5041-4D25-9F65-4D2313A043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511776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484661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59056235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5437679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31181706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51806122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94543901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1829816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Audience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4708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dw_environment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230531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4825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@dw_chinese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1278713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6258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plus90_official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360522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1713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TikTok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@dw_kiswahili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1244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dw.brasil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363890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6433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dw_jaafartalk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481684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6546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TikTok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@dw_the77percent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167919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1126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TikTok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@dw.portugues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4742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@dw_arabic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3637048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1221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TikTok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@dw.brasil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61776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AEBC29-7CB5-4A0F-87F8-F535BFF1E9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01/01/2025 - 01/15/2025</a:t>
            </a:r>
          </a:p>
        </p:txBody>
      </p:sp>
    </p:spTree>
    <p:extLst>
      <p:ext uri="{BB962C8B-B14F-4D97-AF65-F5344CB8AC3E}">
        <p14:creationId xmlns:p14="http://schemas.microsoft.com/office/powerpoint/2010/main" val="40391985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E82AD-1972-4B2C-9ECC-B7F1DC2A4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Top Pages | All profiles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AA5F25-D429-4478-98F2-A7D5FCEF81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53053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25366735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03626536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91533158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97668467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01392192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48643019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6851485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Audience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1898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DW Environment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612264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2571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@dw_espanol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1451472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226841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8786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dwnews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877165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256510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7259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dw.novosti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3619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dw_arabic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784720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96466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371B76-48B9-48C4-A6BD-67048D65C7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01/01/2025 - 01/15/2025</a:t>
            </a:r>
          </a:p>
        </p:txBody>
      </p:sp>
    </p:spTree>
    <p:extLst>
      <p:ext uri="{BB962C8B-B14F-4D97-AF65-F5344CB8AC3E}">
        <p14:creationId xmlns:p14="http://schemas.microsoft.com/office/powerpoint/2010/main" val="831480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423</Words>
  <Application>Microsoft Office PowerPoint</Application>
  <PresentationFormat>On-screen Show (4:3)</PresentationFormat>
  <Paragraphs>254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Calibri</vt:lpstr>
      <vt:lpstr>Arial</vt:lpstr>
      <vt:lpstr>quintly_template</vt:lpstr>
      <vt:lpstr>Management Report</vt:lpstr>
      <vt:lpstr>Overall Network Key Metrics Table | All profiles</vt:lpstr>
      <vt:lpstr>Overall Overall Top Pages | All profiles - 1 of 3</vt:lpstr>
      <vt:lpstr>Overall Overall Top Pages | All profiles - 2 of 3</vt:lpstr>
      <vt:lpstr>Overall Overall Top Pages | All profiles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Management Report</dc:title>
  <dc:creator>Frederik Born</dc:creator>
  <cp:lastModifiedBy>Frederik Born</cp:lastModifiedBy>
  <cp:revision>1</cp:revision>
  <dcterms:created xsi:type="dcterms:W3CDTF">2025-07-03T11:33:12Z</dcterms:created>
  <dcterms:modified xsi:type="dcterms:W3CDTF">2025-07-03T11:33:26Z</dcterms:modified>
</cp:coreProperties>
</file>