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69294-0F3C-4406-81B9-19681455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Median Video Views &amp; Interactions | 2 groups and 1 profile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408DB-3EB6-4CE6-BE05-AEAFC265F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26791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9735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43654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5366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09771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539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(Median)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(Median)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28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کډوال نيوز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 Pashto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مهاجر نیوز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 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05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مهاجر نيوز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70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البشير شو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albasheer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4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Заповедник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1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zapovednikshow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14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ro.entr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8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pt.entr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0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plus90_official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35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pl.entr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06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5870D-A61A-49DD-872E-B53EEE9AF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595701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62BCE-41A1-41A8-9B67-F6A3172F8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Median Video Views &amp; Interactions | 2 groups and 1 profile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53CE7-BCA1-4412-A865-C35D0BD6E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924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8132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6338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43653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78485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562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(Median)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(Median)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8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3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infomigrants.ar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8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 - </a:t>
                      </a:r>
                      <a:r>
                        <a:rPr kumimoji="0" lang="as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Vrinda" panose="020B0502040204020203" pitchFamily="34" charset="0"/>
                        </a:rPr>
                        <a:t>বাংলা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1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 -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5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8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infomigrants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5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fr.entr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47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45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9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59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FBF27-51B5-4FC0-8980-1E606DA78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88791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2A37-D076-4EC5-A5A4-8F22DEC4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Median Video Views &amp; Interactions | 2 groups and 1 profile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64CA3-F6CD-4630-B3C5-00DBFA331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729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12961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60892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3005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45409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202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(Median)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(Median)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2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2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78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37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82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 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672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ABA79-E806-4865-8B51-4C70FF775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15822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Median Video Views &amp; Interactions | 2 groups and 1 profile - 1 of 3</vt:lpstr>
      <vt:lpstr>Overall Median Video Views &amp; Interactions | 2 groups and 1 profile - 2 of 3</vt:lpstr>
      <vt:lpstr>Overall Median Video Views &amp; Interactions | 2 groups and 1 profile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Median Video Views &amp; Interactions | 2 groups and 1 profile - 1 of 3</dc:title>
  <dc:creator>Frederik Born</dc:creator>
  <cp:lastModifiedBy>Frederik Born</cp:lastModifiedBy>
  <cp:revision>1</cp:revision>
  <dcterms:created xsi:type="dcterms:W3CDTF">2025-04-09T08:52:33Z</dcterms:created>
  <dcterms:modified xsi:type="dcterms:W3CDTF">2025-04-09T08:53:07Z</dcterms:modified>
</cp:coreProperties>
</file>