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D0792-22AF-49E7-80C1-59636EAF2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@dw.science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C64198-A474-4EB2-B19F-CA8A8E2A5C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785535"/>
              </p:ext>
            </p:extLst>
          </p:nvPr>
        </p:nvGraphicFramePr>
        <p:xfrm>
          <a:off x="457200" y="1731963"/>
          <a:ext cx="7653527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1254608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96035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04414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6706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99851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2319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7227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5005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56402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60046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6753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382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01/07/2025 16:16:24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01/07/2025 16:16:24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4393:43:40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16.76s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86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01/06/2025 15:00:36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01/06/2025 15:00:36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60:47:07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17.11s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88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12/17/2024 15:01:07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12/17/2024 15:01:07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08:31:51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8.24s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88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12/23/2024 16:00:47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12/23/2024 16:00:47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06:50:34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10.35s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846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01/03/2025 14:00:29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01/03/2025 14:00:29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04:35:11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076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47E59-C563-4B18-9FA2-C649BB3577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12/16/2024 - 01/12/2025</a:t>
            </a:r>
          </a:p>
        </p:txBody>
      </p:sp>
    </p:spTree>
    <p:extLst>
      <p:ext uri="{BB962C8B-B14F-4D97-AF65-F5344CB8AC3E}">
        <p14:creationId xmlns:p14="http://schemas.microsoft.com/office/powerpoint/2010/main" val="1002122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31492-93DD-4DEB-9781-AD9954BAD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@dw.science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478420-DDF5-4224-8F7A-5B5B5C2CF4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3416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840665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3606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90817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1792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4024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0103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2138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59943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7748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0932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0413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906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12/28/2024 15:00:26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12/28/2024 15:00:26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06:14:20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14.70s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48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01/11/2025 14:00:25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01/11/2025 14:00:25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04:26:08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10.50s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13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12/20/2024 15:00:51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12/20/2024 15:00:51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03:09:24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9.67s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373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01/09/2025 15:00:42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01/09/2025 15:00:42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02:12:41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7.03s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888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12/31/2024 14:00:38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12/31/2024 14:00:38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02:46:42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949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5BB87-06C9-4B6E-9540-9724BA555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12/16/2024 - 01/12/2025</a:t>
            </a:r>
          </a:p>
        </p:txBody>
      </p:sp>
    </p:spTree>
    <p:extLst>
      <p:ext uri="{BB962C8B-B14F-4D97-AF65-F5344CB8AC3E}">
        <p14:creationId xmlns:p14="http://schemas.microsoft.com/office/powerpoint/2010/main" val="3107873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B5772-7720-4003-A921-5F7141F66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@dw.science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95BA46-00F1-49ED-8F99-E1ECA661DD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1580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3301786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6902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4347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69954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3375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0963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1133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5919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3280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77796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742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227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01/10/2025 15:01:37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01/10/2025 15:01:37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03:24:13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11.28s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38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01/08/2025 15:02:53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01/08/2025 15:02:53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02:58:49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10.18s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505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12/16/2024 15:01:28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12/16/2024 15:01:28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03:18:02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11.38s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841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12/24/2024 16:00:40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12/24/2024 16:00:40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21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12/30/2024 14:00:25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12/30/2024 14:00:25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00:54:34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641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87625-14F8-434F-9DED-74500AE89A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12/16/2024 - 01/12/2025</a:t>
            </a:r>
          </a:p>
        </p:txBody>
      </p:sp>
    </p:spTree>
    <p:extLst>
      <p:ext uri="{BB962C8B-B14F-4D97-AF65-F5344CB8AC3E}">
        <p14:creationId xmlns:p14="http://schemas.microsoft.com/office/powerpoint/2010/main" val="360662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6DCAD-1CE9-4838-8E36-05091888A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@dw.science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9D39A6-899B-488C-8462-36938F27B1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0260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722702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62772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25542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43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9605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7103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692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5020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23927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12146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5883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68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01/04/2025 14:00:37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01/04/2025 14:00:37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02:56:46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11.11s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09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12/18/2024 15:01:58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12/18/2024 15:01:58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02:11:13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732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01/01/2025 14:00:40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01/01/2025 14:00:40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02:12:51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9.59s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81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12/25/2024 16:00:26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12/25/2024 16:00:26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01:58:02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8.54s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770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12/21/2024 16:00:38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12/21/2024 16:00:38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01:54:16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8.76s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178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A14A9-2399-44D4-9E68-DEDEEDC8E3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12/16/2024 - 01/12/2025</a:t>
            </a:r>
          </a:p>
        </p:txBody>
      </p:sp>
    </p:spTree>
    <p:extLst>
      <p:ext uri="{BB962C8B-B14F-4D97-AF65-F5344CB8AC3E}">
        <p14:creationId xmlns:p14="http://schemas.microsoft.com/office/powerpoint/2010/main" val="2831953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73C73-6330-4689-8859-49C0DB723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@dw.science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AE7556-37D7-4C96-B42B-854FFF7B72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172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87594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2395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7929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07247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53243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614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79426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82216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58360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4230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6938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410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12/27/2024 16:00:27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12/27/2024 16:00:27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00:52:39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194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53639-E115-4782-BE33-CFDFC6A76D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12/16/2024 - 01/12/2025</a:t>
            </a:r>
          </a:p>
        </p:txBody>
      </p:sp>
    </p:spTree>
    <p:extLst>
      <p:ext uri="{BB962C8B-B14F-4D97-AF65-F5344CB8AC3E}">
        <p14:creationId xmlns:p14="http://schemas.microsoft.com/office/powerpoint/2010/main" val="33335036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479</Words>
  <Application>Microsoft Office PowerPoint</Application>
  <PresentationFormat>On-screen Show (4:3)</PresentationFormat>
  <Paragraphs>296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Tiktok Videos Table Overview | @dw.science - 1 of 5</vt:lpstr>
      <vt:lpstr>Tiktok Videos Table Overview | @dw.science - 2 of 5</vt:lpstr>
      <vt:lpstr>Tiktok Videos Table Overview | @dw.science - 3 of 5</vt:lpstr>
      <vt:lpstr>Tiktok Videos Table Overview | @dw.science - 4 of 5</vt:lpstr>
      <vt:lpstr>Tiktok Videos Table Overview | @dw.science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Overview | @dw.science - 1 of 5</dc:title>
  <dc:creator>Frederik Born</dc:creator>
  <cp:lastModifiedBy>Frederik Born</cp:lastModifiedBy>
  <cp:revision>1</cp:revision>
  <dcterms:created xsi:type="dcterms:W3CDTF">2025-01-13T13:21:11Z</dcterms:created>
  <dcterms:modified xsi:type="dcterms:W3CDTF">2025-01-13T13:22:49Z</dcterms:modified>
</cp:coreProperties>
</file>