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E534C-38D0-4095-90ED-B52910FEA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@dw.brasil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3BE08E-4051-4E46-92C5-AA5F219D6B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960182"/>
              </p:ext>
            </p:extLst>
          </p:nvPr>
        </p:nvGraphicFramePr>
        <p:xfrm>
          <a:off x="457200" y="1731963"/>
          <a:ext cx="7982712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7308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759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779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7740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9572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2031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6879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6613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709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591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7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- 2024-08-19 17:11:04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ameaça do plástico aos oceanos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979:01:59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9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- 2024-08-05 18:44:29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Humanidade já consumiu todos recursos naturais para 2024 Via @Planet A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1690065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1153:27:45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55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- 2024-08-05 17:42:01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Por que as casas na Grécia são brancas?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682:33:28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88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- 2024-08-16 18:29:55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crise de moradia em Berlim   #dwbusiness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560:35:35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889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- 2024-08-09 12:39:05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Por que a Rússia foi banida dos Jogos de Paris, e Israel, não?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67:28:37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23.94s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44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- 2024-08-15 18:08:39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Brasil quer repatriar pesquisadores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61:02:32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21.91s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73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- 2024-08-13 17:54:11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incursão da Ucrânia na Rússia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16:34:59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19.78s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71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BC9AA-1047-4418-9B9C-C4F5C2563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07/30/2024 - 08/28/2024</a:t>
            </a:r>
          </a:p>
        </p:txBody>
      </p:sp>
    </p:spTree>
    <p:extLst>
      <p:ext uri="{BB962C8B-B14F-4D97-AF65-F5344CB8AC3E}">
        <p14:creationId xmlns:p14="http://schemas.microsoft.com/office/powerpoint/2010/main" val="76921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D14AA-4423-41D8-8063-920ECAD7C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@dw.brasil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3C1B02-0CDF-4FC1-9658-4E766A961F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6766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5448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281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2958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5795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323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165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330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388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392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0142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34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- 2024-07-30 12:44:55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Parlamento alemão "aposenta" o fax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15:21:09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18.48s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70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- 2024-08-08 17:24:58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maior crise de refugiados do 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13:56:48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18.78s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87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- 2024-08-01 18:37:22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Por que os brasileiros acreditam facilmente em fake news?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15.54s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92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- 2024-08-01 11:33:03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Uma ferrovia alemã na floresta amazônica?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09:33:11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99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- 2024-07-31 12:42:33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história por trás do famoso meme da Kamala "brat"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10:21:31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20.88s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94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- 2024-08-07 15:36:42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polêmica de gênero em Paris 2024 Via #dwsports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21.53s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31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- 2024-08-13 13:22:28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Crianças descobrem "pais espiões"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07:21:47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20.87s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62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4E85D-DD71-47B4-BB73-74F7E4208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07/30/2024 - 08/28/2024</a:t>
            </a:r>
          </a:p>
        </p:txBody>
      </p:sp>
    </p:spTree>
    <p:extLst>
      <p:ext uri="{BB962C8B-B14F-4D97-AF65-F5344CB8AC3E}">
        <p14:creationId xmlns:p14="http://schemas.microsoft.com/office/powerpoint/2010/main" val="2807856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7D37-0C38-4162-A5FB-C41AE6F20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@dw.brasil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DB86B-361E-4313-9697-6F7BCC8B24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3582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8402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4811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655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467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057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9746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852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228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8318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300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75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- 2024-08-26 17:48:32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Ásia para a Europa a nado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03:57:13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13.20s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21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- 2024-08-26 12:08:57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Por que os finlandeses são os mais felizes do mundo?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03:07:32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10.99s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72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- 2024-08-27 13:59:58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Queimadas devastadoras em São Paulo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03:40:27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14.81s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09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- 2024-08-05 16:03:56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Assistir x seguir: como a geração Z tem mudado o mercado esportivo?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03:48:37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12.80s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5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- 2024-08-02 11:32:49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Uma rua em Berlim metade feminista, metade monarquista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04:14:06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15.11s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83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- 2024-07-31 16:48:33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Uma nova guerra no Oriente Médio?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07:08:22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24.91s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44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47520-0C24-4154-A30D-793B7FE2D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07/30/2024 - 08/28/2024</a:t>
            </a:r>
          </a:p>
        </p:txBody>
      </p:sp>
    </p:spTree>
    <p:extLst>
      <p:ext uri="{BB962C8B-B14F-4D97-AF65-F5344CB8AC3E}">
        <p14:creationId xmlns:p14="http://schemas.microsoft.com/office/powerpoint/2010/main" val="2107528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D98EB-63F8-45E9-B503-65F9B418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@dw.brasil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8B85C3-184A-4200-B4EB-D2871EC57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2996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4066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9493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5040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2318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5365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054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628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9322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051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1882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64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- 2024-08-21 18:18:36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Como funciona uma cidade-esponja?  Projeto urbano inovador pode tornar cidades mais resistentes a enchentes.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02:52:49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04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- 2024-08-12 15:25:24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Esforço feminino e negro marcou o pódio brasileiro em Paris 2024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03:02:45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421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- 2024-08-28 14:07:16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 o planeta está aquecendo, por que enfrentamos ondas de frio extremo?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68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- 2024-08-06 17:14:55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 caos no Reino Unido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06:36:41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26.18s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50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 - 2024-08-12 18:10:50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Incêndio florestal deixa Grécia em alerta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03:02:14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12.57s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52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B3627-4A41-4266-A991-397ED96E6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07/30/2024 - 08/28/2024</a:t>
            </a:r>
          </a:p>
        </p:txBody>
      </p:sp>
    </p:spTree>
    <p:extLst>
      <p:ext uri="{BB962C8B-B14F-4D97-AF65-F5344CB8AC3E}">
        <p14:creationId xmlns:p14="http://schemas.microsoft.com/office/powerpoint/2010/main" val="2743688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844</Words>
  <Application>Microsoft Office PowerPoint</Application>
  <PresentationFormat>On-screen Show (4:3)</PresentationFormat>
  <Paragraphs>298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Tiktok Videos Table Overview | @dw.brasil - 1 of 4</vt:lpstr>
      <vt:lpstr>Tiktok Videos Table Overview | @dw.brasil - 2 of 4</vt:lpstr>
      <vt:lpstr>Tiktok Videos Table Overview | @dw.brasil - 3 of 4</vt:lpstr>
      <vt:lpstr>Tiktok Videos Table Overview | @dw.brasil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@dw.brasil - 1 of 4</dc:title>
  <dc:creator>Frederik Born</dc:creator>
  <cp:lastModifiedBy>Frederik Born</cp:lastModifiedBy>
  <cp:revision>1</cp:revision>
  <dcterms:created xsi:type="dcterms:W3CDTF">2024-08-29T06:34:07Z</dcterms:created>
  <dcterms:modified xsi:type="dcterms:W3CDTF">2024-08-29T06:36:15Z</dcterms:modified>
</cp:coreProperties>
</file>