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BAD8A-3404-4F59-BEC5-8B3FF1D53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@dw.africa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879A78-45C0-4F77-9693-C1CF57480B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7857789"/>
              </p:ext>
            </p:extLst>
          </p:nvPr>
        </p:nvGraphicFramePr>
        <p:xfrm>
          <a:off x="457200" y="1731963"/>
          <a:ext cx="781812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5665639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2242169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6168771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010851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46045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81163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0411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83837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1077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908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7362B-790B-4FEE-BB5C-2A8FDFD956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03/18/2024 - 06/17/2024</a:t>
            </a:r>
          </a:p>
        </p:txBody>
      </p:sp>
    </p:spTree>
    <p:extLst>
      <p:ext uri="{BB962C8B-B14F-4D97-AF65-F5344CB8AC3E}">
        <p14:creationId xmlns:p14="http://schemas.microsoft.com/office/powerpoint/2010/main" val="645356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7E1CF-ECE0-4949-90A7-7E24A8222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@dw.africa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48D678-2BA9-4227-A934-72B7A434E6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88685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1335690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041958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2048522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723752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77797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47479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0943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91801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7649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700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- 2024-05-01 18:49:52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https://quintly-eu-image-storage.s3.amazonaws.com/618f0b83148cd97d2cff290e483765a8/ddf6d61ca1dcc89fea698796d80bf983.jpg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dwafrica","#Malawi","#malawitiktok\ud83c\uddf2\ud83c\uddfc","#malawiantiktok\ud83c\uddf2\ud83c\uddfc","#southafrica","#southafricatiktok","#kenya","#kenyantiktok\ud83c\uddf0\ud83c\uddea","#amapiano","#chakwaza","#jetu","#music","#wakalamba","#zimtiktok","#zambiantiktok\ud83c\uddff\ud83c\uddf2","#zambia","#zambiantiktok\ud83c\uddff\ud83c\uddf2\ud83c\uddff\ud83c\uddf2","#tiktokzambia\ud83c\uddff\ud83c\uddf2","#jetu","#granny","#zeze","#popular","#tiktokmalawi\ud83c\uddf2\ud83c\uddfc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017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E0E074-2BE9-4534-9F4F-FEC8E8F8A6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03/18/2024 - 06/17/2024</a:t>
            </a:r>
          </a:p>
        </p:txBody>
      </p:sp>
    </p:spTree>
    <p:extLst>
      <p:ext uri="{BB962C8B-B14F-4D97-AF65-F5344CB8AC3E}">
        <p14:creationId xmlns:p14="http://schemas.microsoft.com/office/powerpoint/2010/main" val="2843321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47715-92EC-43C7-B647-72CDA5350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@dw.africa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00B1AD-DDCD-44FD-8FB0-32547F7C7E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6754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2332179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1859409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927079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183852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7007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30592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62156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8524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0644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379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- 2024-04-05 19:17:53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https://quintly-eu-image-storage.s3.amazonaws.com/618f0b83148cd97d2cff290e483765a8/c249dbb2c2fc81b9a219e119a48cedcc.jpg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zimbabwe","#zimbabweantiktok","#zimbabwetiktok\ud83c\uddff\ud83c\uddfc\ud83c\uddff\ud83c\uddfc\ud83c\uddff\ud83c\uddfc\ud83c\uddff\ud83c\uddfc","#zimbabwean","#zimbabwetiktok","#fyp","#viral","#viral_video","#nigeria","#nigeriantiktok\ud83c\uddf3\ud83c\uddec","#southafrica","#southafricatiktok","#kenya","#kenyantiktok","#kenyantiktok\ud83c\uddf0\ud83c\uddea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319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0C354-8C10-461C-B0EE-751F1CCBBB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03/18/2024 - 06/17/2024</a:t>
            </a:r>
          </a:p>
        </p:txBody>
      </p:sp>
    </p:spTree>
    <p:extLst>
      <p:ext uri="{BB962C8B-B14F-4D97-AF65-F5344CB8AC3E}">
        <p14:creationId xmlns:p14="http://schemas.microsoft.com/office/powerpoint/2010/main" val="1765479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C3E98-813F-4960-AC22-975C481C8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@dw.africa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CA3AC3-FF2E-4A13-913B-B45754C30C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8415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8377617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380764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6121686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012243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56515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18815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2107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9670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9539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086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- 2024-04-24 17:35:07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https://quintly-eu-image-storage.s3.amazonaws.com/618f0b83148cd97d2cff290e483765a8/25d59f2d784ec33fb336aa66deabfed8.jpg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dwafrica","#nigeria","#nigeriantiktok\ud83c\uddf3\ud83c\uddec","#nigeriantiktok","#nigerian","#abuja","#lagos","#lagostiktok","#kenya","#kenyantiktok","#kenyatiktok","#kenyatiktok\ud83c\uddf0\ud83c\uddea","#nairobitiktokers\ud83c\uddf0\ud83c\uddea","#southafrica","#fyp","#viral","#viralvideo","#viraltiktok","#trending","#trendingtiktok","#foru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094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F4FE5-2A7C-4E5B-968C-2706AC6ED3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03/18/2024 - 06/17/2024</a:t>
            </a:r>
          </a:p>
        </p:txBody>
      </p:sp>
    </p:spTree>
    <p:extLst>
      <p:ext uri="{BB962C8B-B14F-4D97-AF65-F5344CB8AC3E}">
        <p14:creationId xmlns:p14="http://schemas.microsoft.com/office/powerpoint/2010/main" val="610826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D9B36-CF40-440A-BD4C-9D1D636B8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@dw.africa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DEA19A-6051-42DC-89E9-5ECBB6F11A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3263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8904171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5283373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5163216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057739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53101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79734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4768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7230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7582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754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- 2024-06-10 05:19:35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https://quintly-eu-image-storage.s3.amazonaws.com/618f0b83148cd97d2cff290e483765a8/a92b28379a76a41f196070f99f54a809.jpg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["#dwafrica","#zimtiktok","#zimbabwe","#zambiantiktok\ud83c\uddff\ud83c\uddf2","#zambia","#southafrica"]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148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2A9B9A-4421-4B92-98C0-F20CB9CF10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03/18/2024 - 06/17/2024</a:t>
            </a:r>
          </a:p>
        </p:txBody>
      </p:sp>
    </p:spTree>
    <p:extLst>
      <p:ext uri="{BB962C8B-B14F-4D97-AF65-F5344CB8AC3E}">
        <p14:creationId xmlns:p14="http://schemas.microsoft.com/office/powerpoint/2010/main" val="1155239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2483D-0967-4625-BED0-A78BD3BB7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@dw.africa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55176F-918D-4C91-892D-248007084C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2565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309462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790346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5831152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247901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62359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9126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32459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4525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8173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150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- 2024-05-23 17:28:14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https://quintly-eu-image-storage.s3.amazonaws.com/618f0b83148cd97d2cff290e483765a8/6efc2f8cd5b22412eb7c3c83ab0feaeb.jpg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["#dwafrica","#kenya","#mountain","#mounteverest","#fyp","#foryoupage","#fyp\u30b7\u309a","#adventure","#trek","#kenyatiktok","#tiktokkenya","#tiktokkenya\ud83c\uddf0\ud83c\uddea","#nigeria","#southafrica","#uganda","#ghanatiktok\ud83c\uddec\ud83c\udded","#trendinginkenya"]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110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DD88E-90CA-406C-AD11-B130178D3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03/18/2024 - 06/17/2024</a:t>
            </a:r>
          </a:p>
        </p:txBody>
      </p:sp>
    </p:spTree>
    <p:extLst>
      <p:ext uri="{BB962C8B-B14F-4D97-AF65-F5344CB8AC3E}">
        <p14:creationId xmlns:p14="http://schemas.microsoft.com/office/powerpoint/2010/main" val="2832423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9202D-E134-476A-9D28-FEFD5BDFD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@dw.africa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51F97F-2715-43DE-A695-27EF8267E3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019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2562760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551076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1211364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34274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80969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9938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2158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2951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3422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341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- 2024-04-23 01:54:33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https://quintly-eu-image-storage.s3.amazonaws.com/618f0b83148cd97d2cff290e483765a8/5d3e6e674ff96b9c891c9478eaec9733.jpg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dwafrica","#fyp","#namibia","#namibiantiktoker","#namibiantiktoker\ud83c\uddf3\ud83c\udde6","#nigeria","#nigerian","#nigeriantiktok\ud83c\uddf3\ud83c\uddec","#kenya","#kenyantiktok\ud83c\uddf0\ud83c\uddea","#oil","#southafrica","#southafricatiktok","#southafricatiktok\ud83c\uddff\ud83c\udde6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012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3270D3-ABA3-4F64-9BE8-7C50E90C5C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03/18/2024 - 06/17/2024</a:t>
            </a:r>
          </a:p>
        </p:txBody>
      </p:sp>
    </p:spTree>
    <p:extLst>
      <p:ext uri="{BB962C8B-B14F-4D97-AF65-F5344CB8AC3E}">
        <p14:creationId xmlns:p14="http://schemas.microsoft.com/office/powerpoint/2010/main" val="1705737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84175-DCEA-4999-B315-C46DC37E0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@dw.africa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FDAFB9-418F-411C-B8E8-35414F2173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5909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658928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894397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7923600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29424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11572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6879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15750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2521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5460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149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- 2024-06-11 12:52:47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https://quintly-eu-image-storage.s3.amazonaws.com/618f0b83148cd97d2cff290e483765a8/d5854a5d60d69d15f2924cf7cee998db.jpg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["#dwafrica","#malawi","#malawitiktok\ud83c\uddf2\ud83c\uddfc","#kenya","#tiktoknews","#kenyantiktok\ud83c\uddf0\ud83c\uddea","#southafrica","#tiktoksa"]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269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9F1674-6880-46D4-AFAB-D19FD49987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03/18/2024 - 06/17/2024</a:t>
            </a:r>
          </a:p>
        </p:txBody>
      </p:sp>
    </p:spTree>
    <p:extLst>
      <p:ext uri="{BB962C8B-B14F-4D97-AF65-F5344CB8AC3E}">
        <p14:creationId xmlns:p14="http://schemas.microsoft.com/office/powerpoint/2010/main" val="3017338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87F79-E1BA-483B-A3F0-4F0CC0C85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@dw.africa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14E485-E7CA-4D18-97AE-F92928B563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7602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9389253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33588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3555805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512018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28656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79004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82159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69721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3633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12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- 2024-05-26 13:55:21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https://quintly-eu-image-storage.s3.amazonaws.com/618f0b83148cd97d2cff290e483765a8/fc121dfc3c0f6c5340a20844c584c03c.jpg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dwafrica","#djibouti","#djiboutitiktok\ud83c\udde9\ud83c\uddef\ud83c\udde9\ud83c\uddef","#kenya","#kenyantiktok","#kenyantiktok\ud83c\uddf0\ud83c\uddea","#tiktokkenya","#southafrica","#southafricatiktok","#southafricatiktok\ud83c\uddff\ud83c\udde6","#tiktoksa","#nigeria","#nigeriatiktok","#ghanatiktok\ud83c\uddec\ud83c\udded","#uganda","#mosquito","#malaria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474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1A31E5-D0F3-496C-803B-BFDA2FD64A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03/18/2024 - 06/17/2024</a:t>
            </a:r>
          </a:p>
        </p:txBody>
      </p:sp>
    </p:spTree>
    <p:extLst>
      <p:ext uri="{BB962C8B-B14F-4D97-AF65-F5344CB8AC3E}">
        <p14:creationId xmlns:p14="http://schemas.microsoft.com/office/powerpoint/2010/main" val="113204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EAEAA-6427-4AC4-9CD7-6AF6D7B84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@dw.africa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F30BE9-06B5-4430-BFD4-DF356B2542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8039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7867655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695829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1210426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12902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38151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49912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35094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00403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366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987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- 2024-05-16 02:21:36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https://quintly-eu-image-storage.s3.amazonaws.com/618f0b83148cd97d2cff290e483765a8/77351cbc7ff30df488a8c4618ba3f7ba.jpg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["#dwafrica","#nigeriantiktok\ud83c\uddf3\ud83c\uddec\ud83c\uddf3\ud83c\uddec","#tiktoknigeria\ud83c\uddf3\ud83c\uddec","#nigeria","#nigeriatiktok","#lagos","#abuja","#ghanatiktok\ud83c\uddec\ud83c\udded","#kenya","#southafrica","#ugandatiktok"]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994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3F1121-FC4D-4201-9A26-EC5A7FED5E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03/18/2024 - 06/17/2024</a:t>
            </a:r>
          </a:p>
        </p:txBody>
      </p:sp>
    </p:spTree>
    <p:extLst>
      <p:ext uri="{BB962C8B-B14F-4D97-AF65-F5344CB8AC3E}">
        <p14:creationId xmlns:p14="http://schemas.microsoft.com/office/powerpoint/2010/main" val="41205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1EE0C-A55B-451A-A70E-609BFADF0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@dw.africa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5804ED-7712-40F4-A461-86B87EC3A8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44635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5057404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4072577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3386707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568406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98073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0278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54570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80333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4263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093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- 2024-05-23 14:16:31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https://quintly-eu-image-storage.s3.amazonaws.com/618f0b83148cd97d2cff290e483765a8/4d775dfc4c010dfe5446236dc0c343b2.jpg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["#dwafrica","#africa","#fyp","#viral","#trending","#kenyantiktok","#kenya","#kenyantiktok\ud83c\uddf0\ud83c\uddea","#nairobitiktokers","#nairobi","#nato","#biden","#usa","#chad","#tchad","#tchadienne\ud83c\uddf9\ud83c\udde9","#deby","#news"]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936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- 2024-03-28 19:54:57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https://quintly-eu-image-storage.s3.amazonaws.com/618f0b83148cd97d2cff290e483765a8/7da4cd5e983301212787a684a87e8f5b.jpg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["#kenyantiktok\ud83c\uddf0\ud83c\uddea","#kenya","#uganda","#ugandatiktok","#oil","#billion","#tiktok","#fyp","#fyp\u30b7","#fypage","#fypp","#trend","#trendin","#trendingvideo","#trendingvideos"]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770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AFF54-323A-4174-8348-4909C243C7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03/18/2024 - 06/17/2024</a:t>
            </a:r>
          </a:p>
        </p:txBody>
      </p:sp>
    </p:spTree>
    <p:extLst>
      <p:ext uri="{BB962C8B-B14F-4D97-AF65-F5344CB8AC3E}">
        <p14:creationId xmlns:p14="http://schemas.microsoft.com/office/powerpoint/2010/main" val="4209637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4CF3E-F665-48DB-9947-127636B82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@dw.africa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7F5EAB-6BE1-492F-9CE8-47EA235F46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2145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6107249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491715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7861043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90735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36796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79722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7683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98718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6380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290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- 2024-04-12 01:59:53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https://quintly-eu-image-storage.s3.amazonaws.com/618f0b83148cd97d2cff290e483765a8/748cd63506903cf2eb7678d0f2295f7e.jpg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kenya","#kenyantiktok\ud83c\uddf0\ud83c\uddea","#kenyantiktok","#viralvideo","#viraltiktok","#viral","#fyp","#fyp\u30b7","#tanzania","#tanzania\ud83c\uddf9\ud83c\uddff","#tanzaniantiktok\ud83c\uddf9\ud83c\uddff","#zanzibar","#daressalaam","#nairobitiktokers","#nairobi","#nigerian","#nigeriatiktok\ud83c\uddf3\ud83c\uddec\ud83c\uddf3\ud83c\uddec\ud83c\uddf3\ud83c\uddec","#southafrica","#southafricatiktok","#southafricatiktok\ud83c\uddff\ud83c\udde6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453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06A7A0-756A-4292-9471-3CB8C8F21A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03/18/2024 - 06/17/2024</a:t>
            </a:r>
          </a:p>
        </p:txBody>
      </p:sp>
    </p:spTree>
    <p:extLst>
      <p:ext uri="{BB962C8B-B14F-4D97-AF65-F5344CB8AC3E}">
        <p14:creationId xmlns:p14="http://schemas.microsoft.com/office/powerpoint/2010/main" val="1176363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E9335-27F7-49C7-B245-D96C3184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@dw.africa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A2C01A-A13C-4475-94DC-322283B7DA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4239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1612600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8620067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0828484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214660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36225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53244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4612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68366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1178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274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- 2024-05-14 18:52:35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https://quintly-eu-image-storage.s3.amazonaws.com/618f0b83148cd97d2cff290e483765a8/ba2376255d7ee89f709719392e858ce2.jpg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["#dwafrica","#johannesburg","#southafrica","#southafricatiktok\ud83c\uddff\ud83c\udde6","#tiktoksouthafrica","#tiktoksouthafrica\ud83c\uddff\ud83c\udde6","#tiktoksa","#fyp","#fy","#trending","#tiktokkenya","#kenyantiktok","#nigeria","#uganda","#ugandatiktok"]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894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D4FDF-E425-4CF1-A25F-EC9C052AB3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03/18/2024 - 06/17/2024</a:t>
            </a:r>
          </a:p>
        </p:txBody>
      </p:sp>
    </p:spTree>
    <p:extLst>
      <p:ext uri="{BB962C8B-B14F-4D97-AF65-F5344CB8AC3E}">
        <p14:creationId xmlns:p14="http://schemas.microsoft.com/office/powerpoint/2010/main" val="4233124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9328D-3B1D-4851-AFB5-2DBB84534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@dw.africa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C38E2B-D7FC-4ACB-B55F-276420D391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4483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0499051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995500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8409130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71382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45203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78791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29888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3738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0155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563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- 2024-04-14 17:27:35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https://quintly-eu-image-storage.s3.amazonaws.com/618f0b83148cd97d2cff290e483765a8/ee7029f17c31bf88b5b115194a5103bb.jpg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dwafrica","#fyp","#viral","#viral_video","#bayer","#bayerleverkusen","#werderbremen","#nigeria","#nigeriantiktok\ud83c\uddf3\ud83c\uddec","#southafrica","#southafricatiktok","#kenya","#kenyantiktok\ud83c\uddf0\ud83c\uddea","#kenyantiktok\ud83c\uddf0\ud83c\uddea\ud83c\uddf0\ud83c\uddea\ud83c\uddf0\ud83c\uddea\ud83c\uddf0\ud83c\uddea","#africa","#africantiktok","#burkinatiktok\ud83c\udde7\ud83c\uddeb","#burkinafaso","#morocco","#morocco\ud83c\uddf2\ud83c\udde6","#moroccan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607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CEAC6-07CC-4FB9-AB01-93DE74D03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03/18/2024 - 06/17/2024</a:t>
            </a:r>
          </a:p>
        </p:txBody>
      </p:sp>
    </p:spTree>
    <p:extLst>
      <p:ext uri="{BB962C8B-B14F-4D97-AF65-F5344CB8AC3E}">
        <p14:creationId xmlns:p14="http://schemas.microsoft.com/office/powerpoint/2010/main" val="807375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34A11-D713-460C-8229-7D3FF3F30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@dw.africa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D6AD2C-1CCB-4109-81A2-88FAF8701E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5928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4168073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90025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8922739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19850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51408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25641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0721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16655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3949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806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- 2024-05-09 22:28:09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https://quintly-eu-image-storage.s3.amazonaws.com/618f0b83148cd97d2cff290e483765a8/0706ff291c44d85394a5b93c1da1497e.jpg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["#dwafrica","#fyp","#nigeria","#nigeriatiktok","#tiktoknigeria\ud83c\uddf3\ud83c\uddec","#tiktoknigeria","#kenya","#nairobitiktokers","#southafrica"]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234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- 2024-05-12 13:24:29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https://quintly-eu-image-storage.s3.amazonaws.com/618f0b83148cd97d2cff290e483765a8/da5429dd100289ce20a85937a836d8d8.jpg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["#dwafrica","#zimbabwe","#zimtiktok","#zimbabweantiktok","#tiktokzim","#fyp","#viral","#viral_video","#nigeria","#kenya","#kenyantiktok","#southafrica","#southafricatiktok","#zambiantiktok\ud83c\uddff\ud83c\uddf2"]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663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52AB6-2957-4DF8-BA4E-41B57F368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03/18/2024 - 06/17/2024</a:t>
            </a:r>
          </a:p>
        </p:txBody>
      </p:sp>
    </p:spTree>
    <p:extLst>
      <p:ext uri="{BB962C8B-B14F-4D97-AF65-F5344CB8AC3E}">
        <p14:creationId xmlns:p14="http://schemas.microsoft.com/office/powerpoint/2010/main" val="2812245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1FE1B-1DB9-458D-A61E-F0BAF6190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@dw.africa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7B2940-B4FD-4F9C-8828-B170312D92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2642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094072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419552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9460807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98995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8431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9512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75245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38935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2424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342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- 2024-05-03 18:10:32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https://quintly-eu-image-storage.s3.amazonaws.com/618f0b83148cd97d2cff290e483765a8/0c3153f423dc83130b75945caabf9e83.jpg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dwafrica","#tanzania","#tanzaniatiktok","#tanzania\ud83c\uddf9\ud83c\uddff","#kenya","#kenyantiktok","#kenyantiktok\ud83c\uddf0\ud83c\uddea","#cyclone","#eastafrica","#weather","#nairobitiktokers","#daressalaam","#mombasatiktokers","#climate","#viral","#tiktoktanzania\ud83c\uddf9\ud83c\uddff","#tiktokkenya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806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B2D9D5-13B6-4FE8-8918-0CE72F55AF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03/18/2024 - 06/17/2024</a:t>
            </a:r>
          </a:p>
        </p:txBody>
      </p:sp>
    </p:spTree>
    <p:extLst>
      <p:ext uri="{BB962C8B-B14F-4D97-AF65-F5344CB8AC3E}">
        <p14:creationId xmlns:p14="http://schemas.microsoft.com/office/powerpoint/2010/main" val="1179325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B159E-A223-4FFA-BC23-5D831D22B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@dw.africa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13DC25-3C4B-4440-8925-54A29611DD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997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4520585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657637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7084209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524509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59312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52778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58489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83647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0949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30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- 2024-05-18 12:27:58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https://quintly-eu-image-storage.s3.amazonaws.com/618f0b83148cd97d2cff290e483765a8/4eaaac5b0f0c7332e824530ab7cfa840.jpg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["#dwafrica","#southafrica","#tiktoksa","#southafricatiktok\ud83c\uddff\ud83c\udde6","#southafricantiktok","#tiktoksouthafrica","#johannesburg","#pretoria","#savotingabroad","#generalelections2024","#vote"]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857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- 2024-03-28 06:08:18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https://quintly-eu-image-storage.s3.amazonaws.com/618f0b83148cd97d2cff290e483765a8/45e1041ab4578831a80eb1570c5ca525.jpg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["#nigeria","#nigeriantiktok\ud83c\uddf3\ud83c\uddec","#nigeriantiktok","#nigerian","#tiktok","#nollywood","#fyp","#trendin","#trendingvideo","#trendingvideos"]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766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DCC110-4B5D-43CB-B195-762BE704B2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03/18/2024 - 06/17/2024</a:t>
            </a:r>
          </a:p>
        </p:txBody>
      </p:sp>
    </p:spTree>
    <p:extLst>
      <p:ext uri="{BB962C8B-B14F-4D97-AF65-F5344CB8AC3E}">
        <p14:creationId xmlns:p14="http://schemas.microsoft.com/office/powerpoint/2010/main" val="3565575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30990-4AA3-4DFE-B182-AFF97D79F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@dw.africa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C6838F-266B-460F-91E0-6A71EF943B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620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0713928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3152700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4449339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384142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470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6297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621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11150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7624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458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- 2024-04-30 13:16:06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https://quintly-eu-image-storage.s3.amazonaws.com/618f0b83148cd97d2cff290e483765a8/01b04fc055dc8ef73952574e219644a4.jpg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dwafrica","#kenya","#kenyantiktok","#kenyantiktok\ud83c\uddf0\ud83c\uddea","#southafricatiktok\ud83c\uddff\ud83c\udde6","#southafrica","#southafricatiktok","#zig","#zimbabwe","#zimbabwetiktok\ud83c\uddff\ud83c\uddfc\ud83c\uddff\ud83c\uddfc\ud83c\uddff\ud83c\uddfc\ud83c\uddff\ud83c\uddfc","#zimbabweantiktok","#fyp","#viral","#foryou","#foryoupage","#trendingvideo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727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38DD1-3C6F-49A2-AE9A-438127529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03/18/2024 - 06/17/2024</a:t>
            </a:r>
          </a:p>
        </p:txBody>
      </p:sp>
    </p:spTree>
    <p:extLst>
      <p:ext uri="{BB962C8B-B14F-4D97-AF65-F5344CB8AC3E}">
        <p14:creationId xmlns:p14="http://schemas.microsoft.com/office/powerpoint/2010/main" val="98274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AFD2C-383C-437A-8F22-B541DEF56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@dw.africa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438748-F54C-4AA8-8ACD-4D31FC3CDB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2430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0281142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307927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2192704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67298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84902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23926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91847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22513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7291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963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- 2024-05-09 03:26:58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https://quintly-eu-image-storage.s3.amazonaws.com/618f0b83148cd97d2cff290e483765a8/33590e3c4b95030415bc89baac8ffb4a.jpg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["#dwafrica","#southafricatiktok","#southafricatiktok\ud83c\uddff\ud83c\udde6","#tiktoksouthafrica","#southafrica","#kenyantiktok\ud83c\uddf0\ud83c\uddea","#kenya","#nigeria","#shell"]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8366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EA7F6-7C1C-4E0D-97AF-06EFC40215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03/18/2024 - 06/17/2024</a:t>
            </a:r>
          </a:p>
        </p:txBody>
      </p:sp>
    </p:spTree>
    <p:extLst>
      <p:ext uri="{BB962C8B-B14F-4D97-AF65-F5344CB8AC3E}">
        <p14:creationId xmlns:p14="http://schemas.microsoft.com/office/powerpoint/2010/main" val="8535500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2A70D-962C-4164-98EC-2783E7A9C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@dw.africa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AC27A8-5BA1-4E35-B21F-56595F24ED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5506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1548777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567679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5287118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67637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21093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65029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6066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16393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0465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26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- 2024-05-04 18:16:40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https://quintly-eu-image-storage.s3.amazonaws.com/618f0b83148cd97d2cff290e483765a8/76170b56fcb48c5fedd67e6df205da5f.jpg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dwafrica","#zimbabweantiktok","#zimbabwetiktok\ud83c\uddff\ud83c\uddfc\ud83c\uddff\ud83c\uddfc\ud83c\uddff\ud83c\uddfc\ud83c\uddff\ud83c\uddfc","#tiktokzim","#zimbabwe","#southafrica","#southafricatiktok","#southafricatiktok","#southafricatiktok\ud83c\uddff\ud83c\udde6","#fyp","#viral","#kenya","#kenyantiktok\ud83c\uddf0\ud83c\uddea","#kenyantiktok\ud83c\uddf0\ud83c\uddea","#zig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030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A346A-F375-4C90-8213-CB1E27D4AF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03/18/2024 - 06/17/2024</a:t>
            </a:r>
          </a:p>
        </p:txBody>
      </p:sp>
    </p:spTree>
    <p:extLst>
      <p:ext uri="{BB962C8B-B14F-4D97-AF65-F5344CB8AC3E}">
        <p14:creationId xmlns:p14="http://schemas.microsoft.com/office/powerpoint/2010/main" val="4070892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871DC-C643-4701-AFE7-432D2A777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@dw.africa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5E1CDA-E069-41C1-9670-D6DDFE63AB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7904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9587617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126056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7183027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39299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18906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5321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45924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52915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9669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528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- 2024-05-19 18:22:19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https://quintly-eu-image-storage.s3.amazonaws.com/618f0b83148cd97d2cff290e483765a8/886ee1085815de926726daf11ce1655c.jpg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["#dwafrica","#namibia","#namibiantiktoker\ud83c\uddf3\ud83c\udde6","#namibiantiktok","#southafrica","#southafricatiktok","#southafricatiktok\ud83c\uddff\ud83c\udde6","#zambia","#zambiantiktok\ud83c\uddff\ud83c\uddf2","#zimbabwe","#germany","#germanytiktok","#germantiktok"]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561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6AA6C-51CB-4726-A4D8-31BDDEFA66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03/18/2024 - 06/17/2024</a:t>
            </a:r>
          </a:p>
        </p:txBody>
      </p:sp>
    </p:spTree>
    <p:extLst>
      <p:ext uri="{BB962C8B-B14F-4D97-AF65-F5344CB8AC3E}">
        <p14:creationId xmlns:p14="http://schemas.microsoft.com/office/powerpoint/2010/main" val="20478889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16CC7-414E-404B-9AE9-DFB289749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@dw.africa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5176BC-1493-4518-BFAC-1DE7ABDE0B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7575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7503020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669655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4855093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45652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33389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87964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60040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87855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2654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492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- 2024-06-10 18:17:21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https://quintly-eu-image-storage.s3.amazonaws.com/618f0b83148cd97d2cff290e483765a8/4e2a06884841bb8be0ba472f32f600bd.jpg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["#malawitiktok\ud83c\uddf2\ud83c\uddfc","#malawi","#malawi","#malawitiktok","#lilongwe","#lilongwe\ud83c\uddf2\ud83c\uddfc","#dwafrica","#southafrica","#zambiantiktok\ud83c\uddff\ud83c\uddf2","#zimbabwe"]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151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6E3C0B-7E86-4520-B803-265534A010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03/18/2024 - 06/17/2024</a:t>
            </a:r>
          </a:p>
        </p:txBody>
      </p:sp>
    </p:spTree>
    <p:extLst>
      <p:ext uri="{BB962C8B-B14F-4D97-AF65-F5344CB8AC3E}">
        <p14:creationId xmlns:p14="http://schemas.microsoft.com/office/powerpoint/2010/main" val="4190811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2BE7A-3A1F-41F2-AF60-2ED609B28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@dw.africa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995471-0419-4D8D-896E-DF1477D4B9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3694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1597695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322585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6240386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834384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7066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17856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533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98507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1633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763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@dw.africa - 2024-05-22 12:37:41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https://quintly-eu-image-storage.s3.amazonaws.com/618f0b83148cd97d2cff290e483765a8/4d6b2450cee5a3ff81836a6cc1741757.jpg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["#dwafrica","#kenyantiktok","#kenyantiktok\ud83c\uddf0\ud83c\uddea","#kenya","#tiktokkenya","#tiktokkenya","#us","#usa\ud83c\uddfa\ud83c\uddf8","#mozambique","#mozambique\ud83c\uddf2\ud83c\uddff","#tiktokmozambique","#health","#tourist","#vacation"]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763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20D9DC-C61E-4582-8E42-D7E6A79F01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03/18/2024 - 06/17/2024</a:t>
            </a:r>
          </a:p>
        </p:txBody>
      </p:sp>
    </p:spTree>
    <p:extLst>
      <p:ext uri="{BB962C8B-B14F-4D97-AF65-F5344CB8AC3E}">
        <p14:creationId xmlns:p14="http://schemas.microsoft.com/office/powerpoint/2010/main" val="6459725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2811</Words>
  <Application>Microsoft Office PowerPoint</Application>
  <PresentationFormat>On-screen Show (4:3)</PresentationFormat>
  <Paragraphs>453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Tiktok Videos Table | @dw.africa - 1 of 23</vt:lpstr>
      <vt:lpstr>Tiktok Videos Table | @dw.africa - 2 of 23</vt:lpstr>
      <vt:lpstr>Tiktok Videos Table | @dw.africa - 3 of 23</vt:lpstr>
      <vt:lpstr>Tiktok Videos Table | @dw.africa - 4 of 23</vt:lpstr>
      <vt:lpstr>Tiktok Videos Table | @dw.africa - 5 of 23</vt:lpstr>
      <vt:lpstr>Tiktok Videos Table | @dw.africa - 6 of 23</vt:lpstr>
      <vt:lpstr>Tiktok Videos Table | @dw.africa - 7 of 23</vt:lpstr>
      <vt:lpstr>Tiktok Videos Table | @dw.africa - 8 of 23</vt:lpstr>
      <vt:lpstr>Tiktok Videos Table | @dw.africa - 9 of 23</vt:lpstr>
      <vt:lpstr>Tiktok Videos Table | @dw.africa - 10 of 23</vt:lpstr>
      <vt:lpstr>Tiktok Videos Table | @dw.africa - 11 of 23</vt:lpstr>
      <vt:lpstr>Tiktok Videos Table | @dw.africa - 12 of 23</vt:lpstr>
      <vt:lpstr>Tiktok Videos Table | @dw.africa - 13 of 23</vt:lpstr>
      <vt:lpstr>Tiktok Videos Table | @dw.africa - 14 of 23</vt:lpstr>
      <vt:lpstr>Tiktok Videos Table | @dw.africa - 15 of 23</vt:lpstr>
      <vt:lpstr>Tiktok Videos Table | @dw.africa - 16 of 23</vt:lpstr>
      <vt:lpstr>Tiktok Videos Table | @dw.africa - 17 of 23</vt:lpstr>
      <vt:lpstr>Tiktok Videos Table | @dw.africa - 18 of 23</vt:lpstr>
      <vt:lpstr>Tiktok Videos Table | @dw.africa - 19 of 23</vt:lpstr>
      <vt:lpstr>Tiktok Videos Table | @dw.africa - 20 of 23</vt:lpstr>
      <vt:lpstr>Tiktok Videos Table | @dw.africa - 21 of 23</vt:lpstr>
      <vt:lpstr>Tiktok Videos Table | @dw.africa - 22 of 23</vt:lpstr>
      <vt:lpstr>Tiktok Videos Table | @dw.africa - 23 of 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@dw.africa - 1 of 23</dc:title>
  <dc:creator>Frederik Born</dc:creator>
  <cp:lastModifiedBy>Frederik Born</cp:lastModifiedBy>
  <cp:revision>1</cp:revision>
  <dcterms:created xsi:type="dcterms:W3CDTF">2024-06-17T13:17:48Z</dcterms:created>
  <dcterms:modified xsi:type="dcterms:W3CDTF">2024-06-17T13:20:31Z</dcterms:modified>
</cp:coreProperties>
</file>