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55D55-07A2-45CD-B464-3FD1CCE174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/>
              <a:t>Social Media: Zählen, was zählt Template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FCA531-E1EA-48D7-A4E9-F558FD6611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Market and Audience Insights</a:t>
            </a:r>
          </a:p>
        </p:txBody>
      </p:sp>
    </p:spTree>
    <p:extLst>
      <p:ext uri="{BB962C8B-B14F-4D97-AF65-F5344CB8AC3E}">
        <p14:creationId xmlns:p14="http://schemas.microsoft.com/office/powerpoint/2010/main" val="427972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A17E7-32F9-4BB9-AC69-8EB7C0100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KPI Tabelle | DW News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4726A5-05E1-47F5-92FE-F22F6896DD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43770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4">
                  <a:extLst>
                    <a:ext uri="{9D8B030D-6E8A-4147-A177-3AD203B41FA5}">
                      <a16:colId xmlns:a16="http://schemas.microsoft.com/office/drawing/2014/main" val="237723638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696753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44095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197916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458024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37625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2963712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90843059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244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Minutes Watched (Total)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Female Audiences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Young Audiences Percentage (&lt;35)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705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2805980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5876689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3782227.65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39.965978779728 %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50.145504858757 %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402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B264-4F31-4696-8BA3-8EC5CFBF1D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353021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4FEAF-9817-44EC-B003-61DCE54D4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 Watchtime Share from Target Countries | DW News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284AD7-B02A-4635-9017-CA8BFFCAB9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4859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861642872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1449373179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25977604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33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18.6772628305 %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07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13.721912516982 %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235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6.120341495251 %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583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5.3663946407272 %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7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3.582828608275 %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1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1.6401605890277 %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730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1.4504346746044 %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1159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992D7-96B5-4315-8E4F-4C4CCB5BEF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307681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5B3D5D-471B-4CBB-B5F8-DB52B31C2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DW News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36AAE-93F8-4D98-9CB9-DAC4FFC43F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68200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68118487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4173046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0022235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901523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1110912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94443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671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DW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2999213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26095431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130541989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774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4CC98-F5D1-4D98-8ACC-8CAC62DC2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35670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248C8-6053-44E4-9922-7847454F9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Youtube Watchtime Share from Target Countries  | DW News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57F469-2940-49E7-A0C7-DCEFDCBC3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24266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3996558697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557731782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597632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Est. Minutes Watched (Target Countries)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(Target Countries)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21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31278343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24.311279301016 %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310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5790175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4.5004481735736 %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324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4730610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3.6768949357125 %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555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2920618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2.2700678207146 %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0342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1.7226891794821 %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474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1462043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1.1363816722355 %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924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Kenya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1.1117613116512 %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32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A007C7-DBE3-45D7-A43D-3D135CBEE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642568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C2145-C0B9-4C31-AF56-CA4250019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KPI Table (only organic usage, without Reels) | dwnews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320976-57E3-4748-88EA-033479B650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17259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36829259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8178750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20541587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1295662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8837951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7252210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Female Followers 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Young Followers Share (&lt;35)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769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dwnews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21.028900726151 %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49.183547220573 %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2179978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2948.4559748428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8144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9A15A-2C17-46D5-8CE8-CF7AD2C7D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541726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1497C7-2F86-486B-BCA3-2B065AD2B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Subscriber Share from Target Countries | dwnews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7A6C08-B15E-4FCD-B0A8-A0BDBFC05C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604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1700765499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248689233"/>
                    </a:ext>
                  </a:extLst>
                </a:gridCol>
                <a:gridCol w="2304288">
                  <a:extLst>
                    <a:ext uri="{9D8B030D-6E8A-4147-A177-3AD203B41FA5}">
                      <a16:colId xmlns:a16="http://schemas.microsoft.com/office/drawing/2014/main" val="38720252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 (Target Countries)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(Target Countries)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08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7.8444235008864 %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5451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3.816963451646 %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28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3.1831901652004 %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227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2.8315321412112 %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31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Tanzania, United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2.0974927239588 %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411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1.7898438505516 %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770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1.0732420212656 %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031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A107D-A93B-4886-96B6-FDEEBEB774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219382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CF763-1912-4FB8-8F52-5ADA08A29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Twitter KPI Table (video views n.a.) | DW News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702E0-CDAA-466B-BD32-BA18A60BEA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2714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078522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90118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0488622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48718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820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@dwnews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123.42260273973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33.203424657534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9327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DAB72-AFAB-4EF5-B1BD-944F5607B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739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300</Words>
  <Application>Microsoft Office PowerPoint</Application>
  <PresentationFormat>On-screen Show (4:3)</PresentationFormat>
  <Paragraphs>138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Social Media: Zählen, was zählt Template</vt:lpstr>
      <vt:lpstr>Facebook Facebook KPI Tabelle | DW News</vt:lpstr>
      <vt:lpstr>Facebook Facebook Watchtime Share from Target Countries | DW News</vt:lpstr>
      <vt:lpstr>Youtube Private Key Metrics Table | DW News</vt:lpstr>
      <vt:lpstr>Youtube Youtube Watchtime Share from Target Countries  | DW News</vt:lpstr>
      <vt:lpstr>Instagram Instagram KPI Table (only organic usage, without Reels) | dwnews</vt:lpstr>
      <vt:lpstr>Instagram Instagram Subscriber Share from Target Countries | dwnews</vt:lpstr>
      <vt:lpstr>Twitter Twitter KPI Table (video views n.a.) | DW News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Media: Zählen, was zählt Template</dc:title>
  <dc:creator>Frederik Peiniger</dc:creator>
  <cp:lastModifiedBy>Frederik Peiniger</cp:lastModifiedBy>
  <cp:revision>1</cp:revision>
  <dcterms:created xsi:type="dcterms:W3CDTF">2022-01-07T12:12:47Z</dcterms:created>
  <dcterms:modified xsi:type="dcterms:W3CDTF">2022-01-07T12:12:55Z</dcterms:modified>
</cp:coreProperties>
</file>