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6C1F-59C7-4A8D-9B38-46C33524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View Time from Target-Countries Share v2.0 | DW Facebook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E1141-34A1-4BC6-A595-E60AC39BF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5370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0923209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861698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42693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1967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75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0.24287602569492 %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0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0.10448628434096 %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71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0.22146543917344 %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7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0.034914484473568 %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89.47455112776 %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0.65816374923473 %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6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0.20387961239678 %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3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0.092270753053089 %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6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0.045039886672142 %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7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0.27600041167223 %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096BB-9630-45C7-A7DE-83DEC9112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26223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B1D66-006B-416D-9022-A31BD941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View Time from Target-Countries Share v2.0 | DW Facebook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207C1-F183-4C65-84D9-D8F3F6FC4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734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630193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220021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624586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6065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2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0.018468269697349 %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0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0.67551257705555 %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13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0.050795935780544 %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9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2.4138416490023 %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9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8.6108937258506 %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1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23.717575762416 %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3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1.1700246205734 %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3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5.6424844135571 %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6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4.3757162754443 %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0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1.8002529120483 %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4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3B8C-8891-4E1D-AC53-7CE0BDF52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37296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BA4A-0F4A-4C77-A7BB-06ED3356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View Time from Target-Countries Share v2.0 | DW Facebook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D24A4-ADB5-47BD-AB09-DA0D9C13C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246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058885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036874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8115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4518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6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1.570356236567 %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32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11.269137151654 %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2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5.5826646412771 %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0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1.7557644810371 %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94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السلطة الخامسة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10.232141753031 %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42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60E5F-B6D7-40E3-9039-64A497AD6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2674136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252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Videos View Time from Target-Countries Share v2.0 | DW Facebook - 1 of 3</vt:lpstr>
      <vt:lpstr>Facebook Own Videos View Time from Target-Countries Share v2.0 | DW Facebook - 2 of 3</vt:lpstr>
      <vt:lpstr>Facebook Own Videos View Time from Target-Countries Share v2.0 | DW Facebook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View Time from Target-Countries Share v2.0 | DW Facebook - 1 of 3</dc:title>
  <dc:creator>Frederik Peiniger</dc:creator>
  <cp:lastModifiedBy>Frederik Peiniger</cp:lastModifiedBy>
  <cp:revision>1</cp:revision>
  <dcterms:created xsi:type="dcterms:W3CDTF">2021-07-22T08:38:46Z</dcterms:created>
  <dcterms:modified xsi:type="dcterms:W3CDTF">2021-07-22T08:39:15Z</dcterms:modified>
</cp:coreProperties>
</file>