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Sheet1!$A$2:$A$24</c:f>
            </c:multiLvlStrRef>
          </c:cat>
          <c:val>
            <c:numRef>
              <c:f>Sheet1!$B$2:$B$24</c:f>
            </c:numRef>
          </c:val>
          <c:extLst>
            <c:ext xmlns:c16="http://schemas.microsoft.com/office/drawing/2014/chart" uri="{C3380CC4-5D6E-409C-BE32-E72D297353CC}">
              <c16:uniqueId val="{00000000-BBFB-4D4A-850E-B887372A662D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Sheet1!$A$2:$A$24</c:f>
            </c:multiLvlStrRef>
          </c:cat>
          <c:val>
            <c:numRef>
              <c:f>Sheet1!$C$2:$C$24</c:f>
            </c:numRef>
          </c:val>
          <c:extLst>
            <c:ext xmlns:c16="http://schemas.microsoft.com/office/drawing/2014/chart" uri="{C3380CC4-5D6E-409C-BE32-E72D297353CC}">
              <c16:uniqueId val="{00000001-BBFB-4D4A-850E-B887372A662D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Sheet1!$A$2:$A$24</c:f>
            </c:multiLvlStrRef>
          </c:cat>
          <c:val>
            <c:numRef>
              <c:f>Sheet1!$D$2:$D$24</c:f>
            </c:numRef>
          </c:val>
          <c:extLst>
            <c:ext xmlns:c16="http://schemas.microsoft.com/office/drawing/2014/chart" uri="{C3380CC4-5D6E-409C-BE32-E72D297353CC}">
              <c16:uniqueId val="{00000002-BBFB-4D4A-850E-B887372A66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5965024"/>
        <c:axId val="305965352"/>
      </c:barChart>
      <c:catAx>
        <c:axId val="30596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65352"/>
        <c:crosses val="autoZero"/>
        <c:auto val="1"/>
        <c:lblAlgn val="ctr"/>
        <c:lblOffset val="100"/>
        <c:noMultiLvlLbl val="0"/>
      </c:catAx>
      <c:valAx>
        <c:axId val="30596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96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D8E3-22C0-4EF5-89DB-AD851D1C23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DW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A0B68B-BBC4-4F0D-97B7-ED9671F529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2049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CEFB55-AA54-4066-B300-7C27055C85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12/31/2020 - 12/31/2020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6D5F9-B7FB-425E-AF13-05BC31F7F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6507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Gender Breakdown | DW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Gender Breakdown | DW Instagram</dc:title>
  <dc:creator>Frederik Peiniger</dc:creator>
  <cp:lastModifiedBy>Frederik Peiniger</cp:lastModifiedBy>
  <cp:revision>1</cp:revision>
  <dcterms:created xsi:type="dcterms:W3CDTF">2021-01-08T13:31:48Z</dcterms:created>
  <dcterms:modified xsi:type="dcterms:W3CDTF">2021-01-08T13:31:56Z</dcterms:modified>
</cp:coreProperties>
</file>