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37B8C-1E4A-4319-8026-C8ECC664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DW News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504CE-9250-4BFD-B6A7-3D5EAA45E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086502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36327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226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463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343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019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096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088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5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- 2020-11-29 16:30:03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Monolith in Utah desert vanishes without a trace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81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- 2020-11-29 15:15:39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Paris police clash with protesters over new security bill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78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- 2020-11-29 11:22:10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Rockets from Ethiopia's Tigray fired at Eritrean capital Asmara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12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- 2020-11-28 15:48:48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German measures will allow for a family Christmas | Interview with Saarland Premier Tobias Hans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24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- 2020-11-28 12:00:04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Macron: Images of French police beating a Black man 'shame us'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43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- 2020-11-28 10:17:00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Iran: Rouhani vows to avenge killing of nuclear scientist Fakhrizadeh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94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- 2020-11-27 16:43:56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behind the growing trade dispute between China and Australia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970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C0143-1046-4A8D-9262-82B154B34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01/01/2020 - 11/29/2020</a:t>
            </a:r>
          </a:p>
        </p:txBody>
      </p:sp>
    </p:spTree>
    <p:extLst>
      <p:ext uri="{BB962C8B-B14F-4D97-AF65-F5344CB8AC3E}">
        <p14:creationId xmlns:p14="http://schemas.microsoft.com/office/powerpoint/2010/main" val="1021883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4077-C24D-43C1-8D0C-C2923AF24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DW News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8D35C6-D5F6-4598-AC3F-0A63A321D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917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7515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291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056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1673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446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532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4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39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- 2020-11-27 15:38:11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numbers are key in fighting the coronavirus pandemic? | COVID-19 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64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- 2020-11-27 11:26:19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German authorities investigate Syria’s chemical warfare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93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- 2020-11-27 09:51:42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Coronavirus infections in Germany top 1 million, AstraZeneca plans new vaccine trials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47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- 2020-11-26 18:30:04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India faces shortage of hospital beds amid new wave of COVID cases | Coronavirus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3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- 2020-11-26 17:30:02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South Korea struggles to fight sexual blackmailing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4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- 2020-11-26 16:21:01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forensic researchers track down the origins of SARS-CoV2 | COVID-19 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- 2020-11-26 14:30:01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Trump's last days in office: Lame duck or raging bull? | To The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715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F0772-D82E-463E-A965-90C24F293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01/01/2020 - 11/29/2020</a:t>
            </a:r>
          </a:p>
        </p:txBody>
      </p:sp>
    </p:spTree>
    <p:extLst>
      <p:ext uri="{BB962C8B-B14F-4D97-AF65-F5344CB8AC3E}">
        <p14:creationId xmlns:p14="http://schemas.microsoft.com/office/powerpoint/2010/main" val="3406892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80AF4-2095-4755-8DC4-16D04288E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DW News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112BB-3119-4D18-AB0F-C2BD9E020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693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9991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984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940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341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368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397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544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5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- 2020-11-26 13:30:57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Military offensive in Ethiopia's Tigray conflict sets off humanitarian crisis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37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- 2020-11-26 11:00:05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POLAND: On a path to isolation? | Conflict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50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- 2020-11-26 10:18:51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Germany announces stricter measures to curb coronavirus infections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1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- 2020-11-25 19:05:23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Football legend Diego Maradona dies at 60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28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- 2020-11-25 19:00:13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Tigray conflict: Ethiopia rejects 'interference' ahead of TPLF deadline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98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- 2020-11-25 17:00:09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should coronavirus vaccines be distributed? | COVID-19 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07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- 2020-11-25 15:44:16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Thai king's long stays in Germany a headache for Berlin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01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53663-ECCA-436B-9AE3-ECBB9AE8C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01/01/2020 - 11/29/2020</a:t>
            </a:r>
          </a:p>
        </p:txBody>
      </p:sp>
    </p:spTree>
    <p:extLst>
      <p:ext uri="{BB962C8B-B14F-4D97-AF65-F5344CB8AC3E}">
        <p14:creationId xmlns:p14="http://schemas.microsoft.com/office/powerpoint/2010/main" val="399367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3752C-A2C2-4A9D-8611-28C54C82B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DW News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EEA42-0CE2-43CE-A685-2581AF244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9222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5798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858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839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806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324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141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750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- 2020-11-25 13:13:18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Coronavirus restrictions: What about the holidays?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58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- 2020-11-25 11:17:51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 crashes into German chancellery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6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- 2020-11-25 10:08:17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Thailand charges protesters for insults against the monarchy | 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10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 - 2020-11-24 16:50:29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Coronavirus linked to increases in stress and anxiety | COVID-19 Special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350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BCAF4-1F7D-4334-880C-B914583F9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01/01/2020 - 11/29/2020</a:t>
            </a:r>
          </a:p>
        </p:txBody>
      </p:sp>
    </p:spTree>
    <p:extLst>
      <p:ext uri="{BB962C8B-B14F-4D97-AF65-F5344CB8AC3E}">
        <p14:creationId xmlns:p14="http://schemas.microsoft.com/office/powerpoint/2010/main" val="32673578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392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Videos Table | DW News - 1 of 4</vt:lpstr>
      <vt:lpstr>Youtube Videos Table | DW News - 2 of 4</vt:lpstr>
      <vt:lpstr>Youtube Videos Table | DW News - 3 of 4</vt:lpstr>
      <vt:lpstr>Youtube Videos Table | DW News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DW News - 1 of 4</dc:title>
  <dc:creator>Frederik Peiniger</dc:creator>
  <cp:lastModifiedBy>Frederik Peiniger</cp:lastModifiedBy>
  <cp:revision>1</cp:revision>
  <dcterms:created xsi:type="dcterms:W3CDTF">2020-11-30T13:17:24Z</dcterms:created>
  <dcterms:modified xsi:type="dcterms:W3CDTF">2020-11-30T13:19:00Z</dcterms:modified>
</cp:coreProperties>
</file>