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91EF8-F1EF-45BE-8A6A-D6DCCE4C0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0F49D6-8148-4C32-A3F4-44B24EEC81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8867060"/>
              </p:ext>
            </p:extLst>
          </p:nvPr>
        </p:nvGraphicFramePr>
        <p:xfrm>
          <a:off x="457200" y="1731963"/>
          <a:ext cx="8229600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03046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9557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928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1117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46318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2271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3432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68616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4596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7123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98483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4083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395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7925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7506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1331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5799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281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B13F3B-FE5A-4708-A417-184226F8B8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711583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E5365-9F2D-499E-9813-317F45F18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C6A627-816A-46B4-BCE4-875A9A378B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995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13143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6797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1864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5720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32623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0663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20453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5434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6988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2761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88524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6007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0882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8791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4154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5559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8162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41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- 2020-05-31 17:00:06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Трамп, Байден, Зеленский и Порошенко в нашем кулинарном сюжете о правильном поджаривании оппонентов. Володин, Матвиенко, Мишустин, Памфилова, Захарова, Путин и Терешкова в фильме “Star trek”: капитан корабля “Сюрпрайз” пересекает последний рубеж Конституции Российской Федерации. Путин, Трамп и Си Цзиньпин предстают перед нами в стихотворении о разрыве Договора по открытому небу. Смотрите в 125-м выпуске! 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Готовим с Трампом. Дистанционное обнуление. Конец открытому небу – "Заповедник", выпуск 125 (31.05.20)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85926.233966667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013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8B157-3437-43B1-A14F-A30CD05255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835164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087D9-5123-4EFE-85E7-C1F8EACE3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C28AA3-7240-4384-8639-2CFB1F22D0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9540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01706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6928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1806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987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5042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828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3814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7927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3344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2777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7896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72703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9844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1929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549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30779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8620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39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- 2020-05-28 17:00:03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За оборону от застрявших за рубежом!
За освобождение мозга от мыслей!
За отвагу на дебатах!
Владимир Путин и Мария Захарова в сценке с врчуением ордена Почета.
Смотрите выпуск целиком https://www.facebook.com/zapovednik.show/videos/385478312337513/
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Как Марии Захаровой Путин орден Почета вручал – "Заповедник", выпуск 124, сюжет 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25743.16425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381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5D2F9-60A1-4E65-939E-71AE9F0341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62385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23D53-0F90-4D93-A76D-B0D35ECAD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5524A0-8909-436A-AEEC-096403F50C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1947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995435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2465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327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0015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5414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7282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2342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5016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4043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0047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8608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456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3596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4978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0834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95203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3267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11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- 2020-05-27 17:00:01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Мы поставляем нефть и газ!
А также газ и нефть!
Скорей купите их у нас!
Ниче другого нет…
Наши Бременские музыканты Трубадур-Путин, Осел-Мишустин, Кот-Сечин и Петух-Шойгу колесят по городам, предлагая углеводороды разным королям и встречая сплошные отказы и ограничения.
Смотрите выпуск целиком https://www.facebook.com/zapovednik.show/videos/385478312337513/
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Нефть и газ мы в дом приносим людям  – "Заповедник", выпуск 124, сюжет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55960.9134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1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7F95E-1CD8-4E1C-9D80-36FF74D5C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719409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E743B-80D3-4367-94CE-1D118323F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E9D1B4-91D9-4625-835B-A8A50E49AB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4676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95212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5975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4022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2225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1107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11909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2598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763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8046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1636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0181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6213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549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1351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3550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9632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3299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137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- 2020-05-26 17:00:02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“Напоминаю: Комната Желаний исполняет любое желание. Но только самое-самое сокровенное!”
Сюжет по великому фильму Тарковского “Сталкер”. Наш Сталкер-Путин бродит по Зоне в поисках Комнаты Желаний. Но чего на самом деле желает Президент? Участвуют также Сечин, Шойгу, Мишустин, Собянин, Матвиенко, Володин и Памфилова.
Смотрите выпуск целиком https://www.facebook.com/zapovednik.show/videos/385478312337513/
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Самое сокровенное желание Путина – голосование по Обнулению – "Заповедник", выпуск 124, сюжет 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101686.14201667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827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191BD-EDF3-4968-AFE0-88F92E522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492393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910B0-2BAF-407C-B0B0-FB05DA9B9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E55978-BABB-4C60-A163-F100EA5B8F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0181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186522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3589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645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1377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0539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7530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4142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31638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4252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8760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6701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8081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20615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0331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71073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9794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2207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00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- 2020-05-25 17:00:00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Вы задолбали сидеть и нищать!
Мы задолбались бабло обещать!
Парни и девки, ступайте гулять!
Песня о вирусе и статистике, которая им повелевает. Исполняют Владимир Путин, Вячеслав Володин, Михаил Мишустин, Валентина Матвиенко, Сергей Собянин и Игорь Сечин.
Смотрите выпуск целиком https://www.facebook.com/zapovednik.show/videos/385478312337513/
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Власть велит россиянам выйти из карантина – "Заповедник", выпуск 124, сюжет 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29172.56085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281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E4975-86A3-485F-B149-7ACE4B1A03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73699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887D6-6E5F-4235-B2E0-F2CF6BFD2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D788ED-5DF6-4C95-85AF-721FFD7F7B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6493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60077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0048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758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6072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5926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4727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4484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14743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7602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2582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4780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749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8303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7290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6591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421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4145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45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- 2020-05-24 17:00:01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Путин, Володин, Мишустин, Матвиенко, Собянин и Сечин поют о том, как по официальным данным эпидемия коронавируса выходит на плато. Сечин, Шойгу, Мишустин, Собянин, Матвиенко, Володин и Памфилова в нашем сюжете по “Сталкеру” Тарковского: полная разруха в России во времена пандемии и Путин, который заботится лишь о своем Обнулении. Путин, Мишустин, Сечин, Шойгу, Трамп, Лукашенко, Дуда и Меркель в нашей пародии на “Бременских музыкантов”. Песня о нефти, газе, сланцах и трубе, заполненной лишь на 50 процентов. Смотрите в 124-м выпуске! 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Коронавирус на плато. Сокровенное желание Путина. Песня о нефти и газе – "Заповедник", выпуск 124 (24.05.20)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216680.74828333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693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44030-1EFE-4DB6-A72F-AAEEE4CF16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661983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EB567-A34A-418A-A438-00A2BACBD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A3131B-3A5C-458F-9EC6-858B95F802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9247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84353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0370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5923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9013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511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97755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8214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1727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8349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3812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1290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2449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0876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27268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2502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9364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4663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919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- 2020-05-20 17:00:01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“Я хотел щенка. А мне подарили Украину… А с ней столько возни!” Малыш-Зеленский назначает своего друга Саакашвили-Карлсона на должность главы комитета по реформам. Порошенко и Тимошенко в ужасе разбегаются.
Смотрите выпуск целиком https://www.facebook.com/zapovednik.show/videos/246801646381162/
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Саакашвили приступает к реформам – "Заповедник", выпуск 123, сюжет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95812.880266667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418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F9FF9-0A09-484F-8625-3106AEF8B1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013934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49E0B-83E0-4426-A728-B7B96B949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BB4219-324C-445A-BDB0-07D25F3172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6652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927591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5279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3460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9721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5725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9708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1385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85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6681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7246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08084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8893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9635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25973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1883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6577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157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977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- 2020-05-19 17:00:02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“Луну будем делить по-честному! Нам светлая сторона, темным силам – темная.
А как же межгалактический договор о космосе?”
Star Wars от Заповедника: Трамп-Скайуокер, Меркель-Лея, Путин-Вейдер и Си-Йода делят Луну.
Смотрите выпуск целиком https://www.facebook.com/zapovednik.show/videos/246801646381162/
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Межгалактический договор Трампа о добыче ресурсов на Луне – "Заповедник", выпуск 123, сюжет 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16450.632333333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899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008D1-6A94-4BF9-83FB-56B633078D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4001033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B4D83-DC54-4561-B667-2DC559DE6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- 10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015DC9-81A4-4BE2-853C-645ED21A01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6667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11305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082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3731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46564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5082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7123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3337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6903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6499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64069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7048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4440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7426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940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7436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24134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7203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62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- 2020-05-18 17:00:03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“Сейчас в сарае 11 триллионов воспоминаний о рублях!”
Наш сюжет по мотивам “Операции Ы”. В ролях Путин, Сечин, Мишустин, Собянин, Собчак и Соболь. Путин учит Бывалого, Труса и Балбеса, как правильно расходовать и прятать средства Фонда национального благосостояния.
Смотрите выпуск целиком https://www.facebook.com/zapovednik.show/videos/246801646381162/
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Сколько денег осталось в ФНБ – "Заповедник", выпуск 123, сюжет 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106814.95398333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583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81F2E-ED0F-42C3-8D11-E78F777D8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070494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1AF4B-EB62-4C9D-8757-25FEB7601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- 11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46D099-0786-4E9C-8F98-CCAEBAFC27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6753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24064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7075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1097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7460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3994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3984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8902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4857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2434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0423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2345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9949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73952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8383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1984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15865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2582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88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- 2020-05-17 17:00:01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Путин, Сечин, Мишустин, Собянин, Собчак и Соболь в нашем комедийном сюжете о том, как замаскировать пропажу денег из ФНБ. Трамп, Меркель, Маск, Рогозин, Захарова, Шойгу, Путин и Си Цзиньпин играют главные роли в космической эпопее про договор о добыче ресурсов на Луне. Зеленский, Порошенко, Тимошенко, а также Саакашвили в сюжете о том, как “друг назначил друга”. Смотрите в 123-м выпуске! 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Реальный размер ФНБ. Как Трамп Луну делил. Возвращение Саакашвили – "Заповедник", выпуск 123 (17.05.20)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175063.72595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932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13606-D783-456C-BD0B-16EB40377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549603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3396F-31C8-4AD9-9492-79B09F721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- 12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C96DC4-11A1-4F87-BCFA-4E99158860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9814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15258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347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4665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3953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4963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7828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8287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9571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75391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2898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96397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3431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7862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26341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018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8630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3055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676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- 2020-05-13 17:00:01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Да хрен с ним, пусть рейтинг снижается,
Подкрутим потом слегонца!
Пусть наша лафа продолжается, 
Которой не видно конца!
Путин, Песков, Макрон, Меркель, Мишустин, Рогозин, Сечин, Собчак, Медведев, Соловьев, Скабеева, Киселев и Симоньян поют песню о падающих рейтингах и о том, имеют ли они какое-то значение.
Смотрите выпуск целиком https://www.facebook.com/zapovednik.show/videos/849381292235226
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Песня о беспричинно снижающихся рейтингах – "Заповедник", выпуск 122, сюжет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27234.924983333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665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251E3-429F-4631-88F1-7EB6B9928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353213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7B6F7-2D1F-4DED-A4BE-96F67F11D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- 13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61858-6D38-4BC2-A641-1BE20107BE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1917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01890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6750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4096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25606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8884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8168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5946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0797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8721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0860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1877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9735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79817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3599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9578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4442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8164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67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- 2020-05-12 17:00:01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– Вау! Бомбы для китайской экономики! Такие же, как для России?
– Для России были нервно-санкционные, эти — торгово-паралитические.
Джеймс Бонд-Трамп героически отправляется в Китай, чтобы наказать Си Цзиньпина за эксперименты с летучими мышами.
Смотрите выпуск целиком https://www.facebook.com/zapovednik.show/videos/849381292235226
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Дональд Трамп из Ухани с любовью – "Заповедник", выпуск 122, сюжет 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43345.72885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555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C030F3-005F-44D3-B782-B9F6E3EF8C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974649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09A7C-D6F6-4534-B7F4-F68D5BECB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- 14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7CA167-A08A-4685-B82C-6845EC2E9C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8493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96881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1862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8734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1989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8795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8940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7780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1799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5304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8409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0089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9298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2931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6655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6785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0727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4369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778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- 2020-05-11 17:00:02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“И такая, братцы, жизнь начнется!.. Если она, конечно, до того не закончится… И тут я… Из Огарева на лыжах… То есть, на белом коне!”
Чапай Путин, Песков и Захарова обсуждают, какой будет жизнь после коронавируса.
Смотрите выпуск целиком https://www.facebook.com/zapovednik.show/videos/849381292235226
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Грезы о посткоронавирусном мире – "Заповедник", выпуск 122, сюжет 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59329.560033333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699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C009D-58DE-4861-BADD-35017F2BC7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518144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CF3A6-5AEE-4826-B52A-51DAB698B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- 15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159111-3642-465B-9365-BF3A834207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0052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20270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5023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6336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3834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9823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5847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4462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7344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266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43283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2361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8586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0826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2670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7407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2171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9537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431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- 2020-05-10 17:00:01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Путин, Песков и Захарова обсуждают ситуацию в стране во время коронавируса и наше туманное будущее. Трамп-Бонд в новой Бондиане опять спасает мир от коронавируса. Путин, Песков, Макрон, Меркель, Мишустин, Рогозин, Сечин, Собчак, Медведев, Соловьев, Скабеева, Киселев и Симоньян с песней об опускающихся рейтингах. Смотрите в 122-м выпуске! 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Жизнь после карантина. Трамп-Бонд vs коронавирус. Опускаются рейтинги – "Заповедник", выпуск 122 (10.05.20)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197817.09808333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7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E03FD-7A7B-4A9D-A69B-5B21C0B029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570075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8D7E8-5629-47DC-984F-5EFC7C560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- 16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40F704-D1BA-4F56-8BAB-A8C6C4FA23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1153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35233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9651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0983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82607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2098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0203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2863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9217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0483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7623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7067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46052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1740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977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2860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2458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0922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4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- 2020-05-07 17:00:23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"Я случайно! Оформляла людям билеты на самолет, а вызвала Навального на дебаты!"
Мария Захарова и Сергей Лавров в деревенской сценке о случайностях.
Смотрите выпуск целиком https://www.facebook.com/zapovednik.show/videos/267850051029173/
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Как Мария Захарова вызывала Алексея Навального на дебаты – "Заповедник", выпуск 121, сюжет 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43739.338383333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462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749CB-7F53-471C-83BF-923187D903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036952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FE2B-0232-4A49-8BF7-9508FBD7D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- 17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9FC1E1-76FD-4C26-BBA6-110B76C81C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468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21244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28214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20607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7817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3015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2847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0323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7128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3181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0304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36615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5265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2306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8625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5346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7981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6517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9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- 2020-05-06 17:00:01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“Тема сегодняшней игры – что делать, если в стране карантин, а руки, как говорится, чешутся”. Мы начинаем КВН! В роли Маслякова – Владимир Путин, единственная команда состоит из главных кремлевских игроков: Золотова, Володина, Собянина, Матвиенко, Сечина и Мишустина. Они прочитают для вас свои лучшие шутки. 
Смотрите выпуск целиком https://www.facebook.com/zapovednik.show/videos/267850051029173/
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Очередные несмешные шутки правительства РФ – "Заповедник", выпуск 121, сюжет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52604.574916667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890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6BD86-055E-4F66-B6E5-FFB22B4953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686977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A0063-4C26-4E87-B160-C1D384F43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- 18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A4AC40-AE9E-4511-A1E6-DE227815F4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6409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60942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67441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7030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2582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04366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207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7597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4025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37254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8838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35258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30721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2486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4045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7307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0250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5722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674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- 2020-05-05 17:32:48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– Цзиньпин! Открывай! Всю квартиру перезаражал!
– Неправда! У меня статистика!
– Тебя видели! Как ты статистику на счетчиках скручивал! Магнитиком!
Жизнь нашей дружной коммуналки: Дональд Трамп, Ксения Собчак, Владимир Путин, Ангела Меркель, Александр Лукашенко, Сергей Шойгу, Бени Ганц и Беньямин Нетаньяху вместе справляются с коронавирусом, карантином, субботником, мозаиками и крабами.
Смотрите выпуск целиком https://www.facebook.com/zapovednik.show/videos/267850051029173/
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Карантинная жизнь мировой политической коммуналки – "Заповедник", выпуск 121, сюжет 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315249.85046667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59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D7187-8093-45C4-806D-3C5E058F1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335986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83E88-74C5-48F8-BC40-A0278EB0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- 19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109896-3812-4AEF-ADC7-15656724A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4849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67040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7095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4111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1655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4154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7416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1873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8337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47235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7053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0465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206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6894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8534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7146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0064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1798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171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- 2020-05-04 17:00:07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Дома сидите, проказники,
И сейчас, и на майские праздники! 
Я думаю, это прокатит – 
Все работодатель оплатит.
В нашем сюжете Владимир Путин, Михаил Мишустин, Вячеслав Володин, Валентина Матвиенко, Игорь Сечин и Дмитрий Рогозин со своими сказками о поддержке экономики России. 
Смотрите выпуск целиком https://www.facebook.com/zapovednik.show/videos/267850051029173/
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Как вывести экономику из комы клизмами и зеленкой – "Заповедник", выпуск 121, сюжет 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70740.395116667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105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FD742-25C9-4485-B4DD-89A38A053A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50179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1CE31-908D-4C37-9FBA-1AC5C0746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Native Video Posts Table | Заповедник - 20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817FC3-7C55-427E-8BB0-011685F4C4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098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01532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1992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65233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6170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50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9641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0529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38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6141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609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61158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9670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04523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2369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9006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1898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888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396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Заповедник - 2020-05-03 17:00:10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Путин, Мишустин, Володин, Матвиенко, Сечин и Рогозин в нашем новом сюжете о докторе Айболите и его рекомендациях по лечению умирающей экономики России. Трамп, Собчак, Путин, Меркель, Лукашенко, Шойгу, Ганц и Нетаньяху вместе сидят на карантине в коммунальной квартире. Каждый занят своим делом. В сюжете по мотивам КВН мы представляем вам команду “Кремлевские имбирята”. В составе: Золотов, Володин, Собянин, Матвиенко, Сечин и Мишустин. На повестке дня шутки о разрастающихся полномочиях правоохранительных органов России. Смотрите в 121-м выпуске! Не забывайте лайкать и делиться нашим видео!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Витаминки для русского бизнеса. Политики на карантине. Шутки от Кремля – "Заповедник", выпуск 121 (03.05.20)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230979.21048333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146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08030-93F0-4445-89C0-2DBF7222E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9783748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1792</Words>
  <Application>Microsoft Office PowerPoint</Application>
  <PresentationFormat>On-screen Show (4:3)</PresentationFormat>
  <Paragraphs>702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Facebook Facebook Native Video Posts Table | Заповедник - 1 of 20</vt:lpstr>
      <vt:lpstr>Facebook Facebook Native Video Posts Table | Заповедник - 2 of 20</vt:lpstr>
      <vt:lpstr>Facebook Facebook Native Video Posts Table | Заповедник - 3 of 20</vt:lpstr>
      <vt:lpstr>Facebook Facebook Native Video Posts Table | Заповедник - 4 of 20</vt:lpstr>
      <vt:lpstr>Facebook Facebook Native Video Posts Table | Заповедник - 5 of 20</vt:lpstr>
      <vt:lpstr>Facebook Facebook Native Video Posts Table | Заповедник - 6 of 20</vt:lpstr>
      <vt:lpstr>Facebook Facebook Native Video Posts Table | Заповедник - 7 of 20</vt:lpstr>
      <vt:lpstr>Facebook Facebook Native Video Posts Table | Заповедник - 8 of 20</vt:lpstr>
      <vt:lpstr>Facebook Facebook Native Video Posts Table | Заповедник - 9 of 20</vt:lpstr>
      <vt:lpstr>Facebook Facebook Native Video Posts Table | Заповедник - 10 of 20</vt:lpstr>
      <vt:lpstr>Facebook Facebook Native Video Posts Table | Заповедник - 11 of 20</vt:lpstr>
      <vt:lpstr>Facebook Facebook Native Video Posts Table | Заповедник - 12 of 20</vt:lpstr>
      <vt:lpstr>Facebook Facebook Native Video Posts Table | Заповедник - 13 of 20</vt:lpstr>
      <vt:lpstr>Facebook Facebook Native Video Posts Table | Заповедник - 14 of 20</vt:lpstr>
      <vt:lpstr>Facebook Facebook Native Video Posts Table | Заповедник - 15 of 20</vt:lpstr>
      <vt:lpstr>Facebook Facebook Native Video Posts Table | Заповедник - 16 of 20</vt:lpstr>
      <vt:lpstr>Facebook Facebook Native Video Posts Table | Заповедник - 17 of 20</vt:lpstr>
      <vt:lpstr>Facebook Facebook Native Video Posts Table | Заповедник - 18 of 20</vt:lpstr>
      <vt:lpstr>Facebook Facebook Native Video Posts Table | Заповедник - 19 of 20</vt:lpstr>
      <vt:lpstr>Facebook Facebook Native Video Posts Table | Заповедник - 20 of 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Native Video Posts Table | Заповедник - 1 of 20</dc:title>
  <dc:creator>Frederik Peiniger</dc:creator>
  <cp:lastModifiedBy>Frederik Peiniger</cp:lastModifiedBy>
  <cp:revision>1</cp:revision>
  <dcterms:created xsi:type="dcterms:W3CDTF">2020-06-08T10:14:59Z</dcterms:created>
  <dcterms:modified xsi:type="dcterms:W3CDTF">2020-06-08T10:20:18Z</dcterms:modified>
</cp:coreProperties>
</file>