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629C-BF29-4306-8D2B-5B0A2B840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YT - Custom Videos Table | DW </a:t>
            </a:r>
            <a:r>
              <a:rPr lang="as-IN"/>
              <a:t>খালেদ মুহিউদ্দীন জানতে চায়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E402B7-0CB4-4894-BBC1-32940ABA7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455549"/>
              </p:ext>
            </p:extLst>
          </p:nvPr>
        </p:nvGraphicFramePr>
        <p:xfrm>
          <a:off x="457200" y="1731963"/>
          <a:ext cx="765352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95778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56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4235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2080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623459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07063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2634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23051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9243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5685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Watch Time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Duration (min)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14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DW </a:t>
                      </a:r>
                      <a:r>
                        <a:rPr lang="as-IN" sz="1000" b="1"/>
                        <a:t>খালেদ মুহিউদ্দীন জানতে চায় - 2020-02-28 15:57:21</a:t>
                      </a:r>
                      <a:r>
                        <a:rPr lang="as-IN" sz="1000"/>
                        <a:t>
 দুর্নীতি রুখতে ‘ব্যর্থ সরকার’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46.9960 %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6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DW </a:t>
                      </a:r>
                      <a:r>
                        <a:rPr lang="as-IN" sz="1000" b="1"/>
                        <a:t>খালেদ মুহিউদ্দীন জানতে চায় - 2020-02-13 16:41:40</a:t>
                      </a:r>
                      <a:r>
                        <a:rPr lang="as-IN" sz="1000"/>
                        <a:t>
 প্রশ্নে নিশ্চিত হোক বাকস্বাধীনতা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004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068587-0C55-4FFC-86DA-C9931F6071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9415162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YT - Custom Videos Table | DW খালেদ মুহিউদ্দীন জানতে চায়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YT - Custom Videos Table | DW খালেদ মুহিউদ্দীন জানতে চায়</dc:title>
  <dc:creator>Frederik Peiniger</dc:creator>
  <cp:lastModifiedBy>Frederik Peiniger</cp:lastModifiedBy>
  <cp:revision>1</cp:revision>
  <dcterms:created xsi:type="dcterms:W3CDTF">2020-03-05T13:27:25Z</dcterms:created>
  <dcterms:modified xsi:type="dcterms:W3CDTF">2020-03-05T13:27:34Z</dcterms:modified>
</cp:coreProperties>
</file>