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16B-45B0-9DC8-DF0311E09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75952"/>
        <c:axId val="296176280"/>
      </c:lineChart>
      <c:catAx>
        <c:axId val="29617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76280"/>
        <c:crosses val="autoZero"/>
        <c:auto val="1"/>
        <c:lblAlgn val="ctr"/>
        <c:lblOffset val="100"/>
        <c:noMultiLvlLbl val="0"/>
      </c:catAx>
      <c:valAx>
        <c:axId val="29617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7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D495-F4B4-463A-81A7-FCE85A64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C4BB82-8DF7-4C90-A30A-73176AF413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386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7F4EE-F741-47C2-9FDF-05448972F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8F746-D259-4D44-9044-D20CD31DF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02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DW Türkçe</dc:title>
  <dc:creator>Frederik Peiniger</dc:creator>
  <cp:lastModifiedBy>Frederik Peiniger</cp:lastModifiedBy>
  <cp:revision>1</cp:revision>
  <dcterms:created xsi:type="dcterms:W3CDTF">2020-02-20T09:18:44Z</dcterms:created>
  <dcterms:modified xsi:type="dcterms:W3CDTF">2020-02-20T09:18:48Z</dcterms:modified>
</cp:coreProperties>
</file>