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1DF-4018-94DE-A20E5CB0D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215264"/>
        <c:axId val="305212968"/>
      </c:lineChart>
      <c:catAx>
        <c:axId val="30521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12968"/>
        <c:crosses val="autoZero"/>
        <c:auto val="1"/>
        <c:lblAlgn val="ctr"/>
        <c:lblOffset val="100"/>
        <c:noMultiLvlLbl val="0"/>
      </c:catAx>
      <c:valAx>
        <c:axId val="3052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1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01838-9466-4342-8EED-D6918FD6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010E0-E2F9-4C38-A3DA-86F56B509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745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07281-276D-4C2A-A2C0-6B7F90451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7E3ED-01E4-4A1D-9B6E-80D3540A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57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DW Türkçe</dc:title>
  <dc:creator>Frederik Peiniger</dc:creator>
  <cp:lastModifiedBy>Frederik Peiniger</cp:lastModifiedBy>
  <cp:revision>1</cp:revision>
  <dcterms:created xsi:type="dcterms:W3CDTF">2020-02-20T09:14:16Z</dcterms:created>
  <dcterms:modified xsi:type="dcterms:W3CDTF">2020-02-20T09:14:20Z</dcterms:modified>
</cp:coreProperties>
</file>