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smooth val="0"/>
          <c:extLst>
            <c:ext xmlns:c16="http://schemas.microsoft.com/office/drawing/2014/chart" uri="{C3380CC4-5D6E-409C-BE32-E72D297353CC}">
              <c16:uniqueId val="{00000000-C512-46CC-ACC5-604900AA3D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5577480"/>
        <c:axId val="255578464"/>
      </c:lineChart>
      <c:catAx>
        <c:axId val="255577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8464"/>
        <c:crosses val="autoZero"/>
        <c:auto val="1"/>
        <c:lblAlgn val="ctr"/>
        <c:lblOffset val="100"/>
        <c:noMultiLvlLbl val="0"/>
      </c:catAx>
      <c:valAx>
        <c:axId val="255578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5774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E5244-4605-44E1-BBB3-44092EB65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Comments Per Post | DW Türkçe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B490009-C46F-497F-ACFA-3485BDBFE4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3432750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9E0B3-AA08-42A9-9888-2D6CC7680D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07/01/2019 - 01/31/2020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D28B43-6EFA-4113-B06F-1A161E7271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532207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Average Comments Per Post | DW Türkçe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Comments Per Post | DW Türkçe</dc:title>
  <dc:creator>Frederik Peiniger</dc:creator>
  <cp:lastModifiedBy>Frederik Peiniger</cp:lastModifiedBy>
  <cp:revision>1</cp:revision>
  <dcterms:created xsi:type="dcterms:W3CDTF">2020-02-20T09:13:53Z</dcterms:created>
  <dcterms:modified xsi:type="dcterms:W3CDTF">2020-02-20T09:13:58Z</dcterms:modified>
</cp:coreProperties>
</file>