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Türkçe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9.1211520196842005E-2</c:v>
                </c:pt>
                <c:pt idx="1">
                  <c:v>5.8778220162594701E-2</c:v>
                </c:pt>
                <c:pt idx="2">
                  <c:v>0.10900449449811001</c:v>
                </c:pt>
                <c:pt idx="3">
                  <c:v>0.27571939134133899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2-4194-A66A-F94FC6AE6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437224"/>
        <c:axId val="249436568"/>
      </c:barChart>
      <c:catAx>
        <c:axId val="24943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6568"/>
        <c:crosses val="autoZero"/>
        <c:auto val="1"/>
        <c:lblAlgn val="ctr"/>
        <c:lblOffset val="100"/>
        <c:noMultiLvlLbl val="0"/>
      </c:catAx>
      <c:valAx>
        <c:axId val="24943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A848-58E7-448C-9E18-5ADA75DD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4A888-8DCC-42BB-9BAA-D3458CABE9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461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8788F-1BE1-42F1-92C2-A80885E8A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FB3E1-B0D1-4284-ACA7-6E2ED7A6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14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Türkçe</dc:title>
  <dc:creator>Frederik Peiniger</dc:creator>
  <cp:lastModifiedBy>Frederik Peiniger</cp:lastModifiedBy>
  <cp:revision>1</cp:revision>
  <dcterms:created xsi:type="dcterms:W3CDTF">2020-02-20T09:08:13Z</dcterms:created>
  <dcterms:modified xsi:type="dcterms:W3CDTF">2020-02-20T09:08:17Z</dcterms:modified>
</cp:coreProperties>
</file>