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1877</c:v>
                </c:pt>
                <c:pt idx="1">
                  <c:v>71</c:v>
                </c:pt>
                <c:pt idx="2">
                  <c:v>1</c:v>
                </c:pt>
                <c:pt idx="3">
                  <c:v>774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8C-40CD-82B6-C5F86B0A4C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D48BB-B8FB-4E5C-8B92-E7B177264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(Excl. videos with 0 views)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EE7C0E-5E01-4570-8D23-56D315B30E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60683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6170A-5424-4DDA-A275-3487F4C134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5707E-F8F9-4C81-9635-C400F29E1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7055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(Excl. videos with 0 views)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(Excl. videos with 0 views) | DW Türkçe</dc:title>
  <dc:creator>Frederik Peiniger</dc:creator>
  <cp:lastModifiedBy>Frederik Peiniger</cp:lastModifiedBy>
  <cp:revision>1</cp:revision>
  <dcterms:created xsi:type="dcterms:W3CDTF">2020-02-20T09:07:23Z</dcterms:created>
  <dcterms:modified xsi:type="dcterms:W3CDTF">2020-02-20T09:07:27Z</dcterms:modified>
</cp:coreProperties>
</file>