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Türkçe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43647</c:v>
                </c:pt>
                <c:pt idx="1">
                  <c:v>43678</c:v>
                </c:pt>
                <c:pt idx="2">
                  <c:v>43709</c:v>
                </c:pt>
                <c:pt idx="3">
                  <c:v>43739</c:v>
                </c:pt>
                <c:pt idx="4">
                  <c:v>43770</c:v>
                </c:pt>
                <c:pt idx="5">
                  <c:v>43800</c:v>
                </c:pt>
                <c:pt idx="6">
                  <c:v>43831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260</c:v>
                </c:pt>
                <c:pt idx="1">
                  <c:v>277</c:v>
                </c:pt>
                <c:pt idx="2">
                  <c:v>175</c:v>
                </c:pt>
                <c:pt idx="3">
                  <c:v>233</c:v>
                </c:pt>
                <c:pt idx="4">
                  <c:v>342</c:v>
                </c:pt>
                <c:pt idx="5">
                  <c:v>243</c:v>
                </c:pt>
                <c:pt idx="6">
                  <c:v>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B5-4F9E-A4B2-023F9310C5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501552"/>
        <c:axId val="297495320"/>
      </c:lineChart>
      <c:dateAx>
        <c:axId val="297501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95320"/>
        <c:crosses val="autoZero"/>
        <c:auto val="1"/>
        <c:lblOffset val="100"/>
        <c:baseTimeUnit val="months"/>
      </c:dateAx>
      <c:valAx>
        <c:axId val="29749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0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8DCA5-38A7-4097-80EA-E2831BF6C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DW Türkçe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66E983-34F4-40BC-98F0-311BF579F7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4129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1AF0C-0C97-4ABF-92BE-725FC017B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57BEB-5FB2-4A3C-80F5-0E9FCB962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8278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DW Türkçe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DW Türkçe</dc:title>
  <dc:creator>Frederik Peiniger</dc:creator>
  <cp:lastModifiedBy>Frederik Peiniger</cp:lastModifiedBy>
  <cp:revision>1</cp:revision>
  <dcterms:created xsi:type="dcterms:W3CDTF">2020-02-20T09:06:15Z</dcterms:created>
  <dcterms:modified xsi:type="dcterms:W3CDTF">2020-02-20T09:06:20Z</dcterms:modified>
</cp:coreProperties>
</file>