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Türkçe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43647</c:v>
                </c:pt>
                <c:pt idx="1">
                  <c:v>43678</c:v>
                </c:pt>
                <c:pt idx="2">
                  <c:v>43709</c:v>
                </c:pt>
                <c:pt idx="3">
                  <c:v>43739</c:v>
                </c:pt>
                <c:pt idx="4">
                  <c:v>43770</c:v>
                </c:pt>
                <c:pt idx="5">
                  <c:v>43800</c:v>
                </c:pt>
                <c:pt idx="6">
                  <c:v>43831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2143785</c:v>
                </c:pt>
                <c:pt idx="1">
                  <c:v>2150092</c:v>
                </c:pt>
                <c:pt idx="2">
                  <c:v>800806</c:v>
                </c:pt>
                <c:pt idx="3">
                  <c:v>2756840</c:v>
                </c:pt>
                <c:pt idx="4">
                  <c:v>5615085</c:v>
                </c:pt>
                <c:pt idx="5">
                  <c:v>3781934</c:v>
                </c:pt>
                <c:pt idx="6">
                  <c:v>7530902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E6-477D-AC9F-8CAA44A52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27256"/>
        <c:axId val="300927584"/>
      </c:lineChart>
      <c:dateAx>
        <c:axId val="300927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7584"/>
        <c:crosses val="autoZero"/>
        <c:auto val="1"/>
        <c:lblOffset val="100"/>
        <c:baseTimeUnit val="months"/>
      </c:dateAx>
      <c:valAx>
        <c:axId val="30092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1B4E-DA99-4E55-AA22-F066E793A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484742-438D-4AA9-9FFA-16B3B03512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3904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2E980-6460-4404-A50A-9730DB535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869B6-9B5F-491C-8CE2-FDEAB680C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63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Video Views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DW Türkçe</dc:title>
  <dc:creator>Frederik Peiniger</dc:creator>
  <cp:lastModifiedBy>Frederik Peiniger</cp:lastModifiedBy>
  <cp:revision>1</cp:revision>
  <dcterms:created xsi:type="dcterms:W3CDTF">2020-02-20T09:03:00Z</dcterms:created>
  <dcterms:modified xsi:type="dcterms:W3CDTF">2020-02-20T09:03:05Z</dcterms:modified>
</cp:coreProperties>
</file>