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Sheet1!$A$2:$A$152</c:f>
            </c:multiLvlStrRef>
          </c:cat>
          <c:val>
            <c:numRef>
              <c:f>Sheet1!$B$2:$B$152</c:f>
            </c:numRef>
          </c:val>
          <c:smooth val="0"/>
          <c:extLst>
            <c:ext xmlns:c16="http://schemas.microsoft.com/office/drawing/2014/chart" uri="{C3380CC4-5D6E-409C-BE32-E72D297353CC}">
              <c16:uniqueId val="{00000000-45C3-4C57-AE06-A79B7C365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82552"/>
        <c:axId val="294180584"/>
      </c:lineChart>
      <c:catAx>
        <c:axId val="29418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80584"/>
        <c:crosses val="autoZero"/>
        <c:auto val="1"/>
        <c:lblAlgn val="ctr"/>
        <c:lblOffset val="100"/>
        <c:noMultiLvlLbl val="0"/>
      </c:catAx>
      <c:valAx>
        <c:axId val="29418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8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05FD-9E21-40D4-B03E-47FD2405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556401-3683-44F5-AA16-72EFB3D9FB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7419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7297F-50D5-4339-A6EB-6ED1EC1AB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663E6-D523-420C-9AFA-588314E0D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523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2020-01-29T12:43:10Z</dcterms:created>
  <dcterms:modified xsi:type="dcterms:W3CDTF">2020-01-29T12:43:14Z</dcterms:modified>
</cp:coreProperties>
</file>