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Sheet1!$A$2:$A$152</c:f>
            </c:multiLvlStrRef>
          </c:cat>
          <c:val>
            <c:numRef>
              <c:f>Sheet1!$B$2:$B$152</c:f>
            </c:numRef>
          </c:val>
          <c:smooth val="0"/>
          <c:extLst>
            <c:ext xmlns:c16="http://schemas.microsoft.com/office/drawing/2014/chart" uri="{C3380CC4-5D6E-409C-BE32-E72D297353CC}">
              <c16:uniqueId val="{00000000-DD31-48C5-92CE-F7072CEF6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324864"/>
        <c:axId val="251323224"/>
      </c:lineChart>
      <c:catAx>
        <c:axId val="25132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23224"/>
        <c:crosses val="autoZero"/>
        <c:auto val="1"/>
        <c:lblAlgn val="ctr"/>
        <c:lblOffset val="100"/>
        <c:noMultiLvlLbl val="0"/>
      </c:catAx>
      <c:valAx>
        <c:axId val="25132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2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7F48-83D9-4089-AECA-D4F987683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D62ACE-D1C1-4D1A-87FB-2A83244776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886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15F97-75F0-48BE-BDCF-51EF19B95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46DA5-1841-45D7-A36C-22B0B19F5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005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2020-01-29T12:42:17Z</dcterms:created>
  <dcterms:modified xsi:type="dcterms:W3CDTF">2020-01-29T12:42:23Z</dcterms:modified>
</cp:coreProperties>
</file>