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Deutsch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Sheet1!$A$2:$A$152</c:f>
              <c:numCache>
                <c:formatCode>m/d/yyyy</c:formatCode>
                <c:ptCount val="151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  <c:pt idx="30">
                  <c:v>43739</c:v>
                </c:pt>
                <c:pt idx="31">
                  <c:v>43740</c:v>
                </c:pt>
                <c:pt idx="32">
                  <c:v>43741</c:v>
                </c:pt>
                <c:pt idx="33">
                  <c:v>43742</c:v>
                </c:pt>
                <c:pt idx="34">
                  <c:v>43743</c:v>
                </c:pt>
                <c:pt idx="35">
                  <c:v>43744</c:v>
                </c:pt>
                <c:pt idx="36">
                  <c:v>43745</c:v>
                </c:pt>
                <c:pt idx="37">
                  <c:v>43746</c:v>
                </c:pt>
                <c:pt idx="38">
                  <c:v>43747</c:v>
                </c:pt>
                <c:pt idx="39">
                  <c:v>43748</c:v>
                </c:pt>
                <c:pt idx="40">
                  <c:v>43749</c:v>
                </c:pt>
                <c:pt idx="41">
                  <c:v>43750</c:v>
                </c:pt>
                <c:pt idx="42">
                  <c:v>43751</c:v>
                </c:pt>
                <c:pt idx="43">
                  <c:v>43752</c:v>
                </c:pt>
                <c:pt idx="44">
                  <c:v>43753</c:v>
                </c:pt>
                <c:pt idx="45">
                  <c:v>43754</c:v>
                </c:pt>
                <c:pt idx="46">
                  <c:v>43755</c:v>
                </c:pt>
                <c:pt idx="47">
                  <c:v>43756</c:v>
                </c:pt>
                <c:pt idx="48">
                  <c:v>43757</c:v>
                </c:pt>
                <c:pt idx="49">
                  <c:v>43758</c:v>
                </c:pt>
                <c:pt idx="50">
                  <c:v>43759</c:v>
                </c:pt>
                <c:pt idx="51">
                  <c:v>43760</c:v>
                </c:pt>
                <c:pt idx="52">
                  <c:v>43761</c:v>
                </c:pt>
                <c:pt idx="53">
                  <c:v>43762</c:v>
                </c:pt>
                <c:pt idx="54">
                  <c:v>43763</c:v>
                </c:pt>
                <c:pt idx="55">
                  <c:v>43764</c:v>
                </c:pt>
                <c:pt idx="56">
                  <c:v>43765</c:v>
                </c:pt>
                <c:pt idx="57">
                  <c:v>43766</c:v>
                </c:pt>
                <c:pt idx="58">
                  <c:v>43767</c:v>
                </c:pt>
                <c:pt idx="59">
                  <c:v>43768</c:v>
                </c:pt>
                <c:pt idx="60">
                  <c:v>43769</c:v>
                </c:pt>
                <c:pt idx="61">
                  <c:v>43770</c:v>
                </c:pt>
                <c:pt idx="62">
                  <c:v>43771</c:v>
                </c:pt>
                <c:pt idx="63">
                  <c:v>43772</c:v>
                </c:pt>
                <c:pt idx="64">
                  <c:v>43773</c:v>
                </c:pt>
                <c:pt idx="65">
                  <c:v>43774</c:v>
                </c:pt>
                <c:pt idx="66">
                  <c:v>43775</c:v>
                </c:pt>
                <c:pt idx="67">
                  <c:v>43776</c:v>
                </c:pt>
                <c:pt idx="68">
                  <c:v>43777</c:v>
                </c:pt>
                <c:pt idx="69">
                  <c:v>43778</c:v>
                </c:pt>
                <c:pt idx="70">
                  <c:v>43779</c:v>
                </c:pt>
                <c:pt idx="71">
                  <c:v>43780</c:v>
                </c:pt>
                <c:pt idx="72">
                  <c:v>43781</c:v>
                </c:pt>
                <c:pt idx="73">
                  <c:v>43782</c:v>
                </c:pt>
                <c:pt idx="74">
                  <c:v>43783</c:v>
                </c:pt>
                <c:pt idx="75">
                  <c:v>43784</c:v>
                </c:pt>
                <c:pt idx="76">
                  <c:v>43785</c:v>
                </c:pt>
                <c:pt idx="77">
                  <c:v>43786</c:v>
                </c:pt>
                <c:pt idx="78">
                  <c:v>43787</c:v>
                </c:pt>
                <c:pt idx="79">
                  <c:v>43788</c:v>
                </c:pt>
                <c:pt idx="80">
                  <c:v>43789</c:v>
                </c:pt>
                <c:pt idx="81">
                  <c:v>43790</c:v>
                </c:pt>
                <c:pt idx="82">
                  <c:v>43791</c:v>
                </c:pt>
                <c:pt idx="83">
                  <c:v>43792</c:v>
                </c:pt>
                <c:pt idx="84">
                  <c:v>43793</c:v>
                </c:pt>
                <c:pt idx="85">
                  <c:v>43794</c:v>
                </c:pt>
                <c:pt idx="86">
                  <c:v>43795</c:v>
                </c:pt>
                <c:pt idx="87">
                  <c:v>43796</c:v>
                </c:pt>
                <c:pt idx="88">
                  <c:v>43797</c:v>
                </c:pt>
                <c:pt idx="89">
                  <c:v>43798</c:v>
                </c:pt>
                <c:pt idx="90">
                  <c:v>43799</c:v>
                </c:pt>
                <c:pt idx="91">
                  <c:v>43800</c:v>
                </c:pt>
                <c:pt idx="92">
                  <c:v>43801</c:v>
                </c:pt>
                <c:pt idx="93">
                  <c:v>43802</c:v>
                </c:pt>
                <c:pt idx="94">
                  <c:v>43803</c:v>
                </c:pt>
                <c:pt idx="95">
                  <c:v>43804</c:v>
                </c:pt>
                <c:pt idx="96">
                  <c:v>43805</c:v>
                </c:pt>
                <c:pt idx="97">
                  <c:v>43806</c:v>
                </c:pt>
                <c:pt idx="98">
                  <c:v>43807</c:v>
                </c:pt>
                <c:pt idx="99">
                  <c:v>43808</c:v>
                </c:pt>
                <c:pt idx="100">
                  <c:v>43809</c:v>
                </c:pt>
                <c:pt idx="101">
                  <c:v>43810</c:v>
                </c:pt>
                <c:pt idx="102">
                  <c:v>43811</c:v>
                </c:pt>
                <c:pt idx="103">
                  <c:v>43812</c:v>
                </c:pt>
                <c:pt idx="104">
                  <c:v>43813</c:v>
                </c:pt>
                <c:pt idx="105">
                  <c:v>43814</c:v>
                </c:pt>
                <c:pt idx="106">
                  <c:v>43815</c:v>
                </c:pt>
                <c:pt idx="107">
                  <c:v>43816</c:v>
                </c:pt>
                <c:pt idx="108">
                  <c:v>43817</c:v>
                </c:pt>
                <c:pt idx="109">
                  <c:v>43818</c:v>
                </c:pt>
                <c:pt idx="110">
                  <c:v>43819</c:v>
                </c:pt>
                <c:pt idx="111">
                  <c:v>43820</c:v>
                </c:pt>
                <c:pt idx="112">
                  <c:v>43821</c:v>
                </c:pt>
                <c:pt idx="113">
                  <c:v>43822</c:v>
                </c:pt>
                <c:pt idx="114">
                  <c:v>43823</c:v>
                </c:pt>
                <c:pt idx="115">
                  <c:v>43824</c:v>
                </c:pt>
                <c:pt idx="116">
                  <c:v>43825</c:v>
                </c:pt>
                <c:pt idx="117">
                  <c:v>43826</c:v>
                </c:pt>
                <c:pt idx="118">
                  <c:v>43827</c:v>
                </c:pt>
                <c:pt idx="119">
                  <c:v>43828</c:v>
                </c:pt>
                <c:pt idx="120">
                  <c:v>43829</c:v>
                </c:pt>
                <c:pt idx="121">
                  <c:v>43830</c:v>
                </c:pt>
                <c:pt idx="122">
                  <c:v>43831</c:v>
                </c:pt>
                <c:pt idx="123">
                  <c:v>43832</c:v>
                </c:pt>
                <c:pt idx="124">
                  <c:v>43833</c:v>
                </c:pt>
                <c:pt idx="125">
                  <c:v>43834</c:v>
                </c:pt>
                <c:pt idx="126">
                  <c:v>43835</c:v>
                </c:pt>
                <c:pt idx="127">
                  <c:v>43836</c:v>
                </c:pt>
                <c:pt idx="128">
                  <c:v>43837</c:v>
                </c:pt>
                <c:pt idx="129">
                  <c:v>43838</c:v>
                </c:pt>
                <c:pt idx="130">
                  <c:v>43839</c:v>
                </c:pt>
                <c:pt idx="131">
                  <c:v>43840</c:v>
                </c:pt>
                <c:pt idx="132">
                  <c:v>43841</c:v>
                </c:pt>
                <c:pt idx="133">
                  <c:v>43842</c:v>
                </c:pt>
                <c:pt idx="134">
                  <c:v>43843</c:v>
                </c:pt>
                <c:pt idx="135">
                  <c:v>43844</c:v>
                </c:pt>
                <c:pt idx="136">
                  <c:v>43845</c:v>
                </c:pt>
                <c:pt idx="137">
                  <c:v>43846</c:v>
                </c:pt>
                <c:pt idx="138">
                  <c:v>43847</c:v>
                </c:pt>
                <c:pt idx="139">
                  <c:v>43848</c:v>
                </c:pt>
                <c:pt idx="140">
                  <c:v>43849</c:v>
                </c:pt>
                <c:pt idx="141">
                  <c:v>43850</c:v>
                </c:pt>
                <c:pt idx="142">
                  <c:v>43851</c:v>
                </c:pt>
                <c:pt idx="143">
                  <c:v>43852</c:v>
                </c:pt>
                <c:pt idx="144">
                  <c:v>43853</c:v>
                </c:pt>
                <c:pt idx="145">
                  <c:v>43854</c:v>
                </c:pt>
                <c:pt idx="146">
                  <c:v>43855</c:v>
                </c:pt>
                <c:pt idx="147">
                  <c:v>43856</c:v>
                </c:pt>
                <c:pt idx="148">
                  <c:v>43857</c:v>
                </c:pt>
                <c:pt idx="149">
                  <c:v>43858</c:v>
                </c:pt>
                <c:pt idx="150">
                  <c:v>43859</c:v>
                </c:pt>
              </c:numCache>
            </c:numRef>
          </c:cat>
          <c:val>
            <c:numRef>
              <c:f>Sheet1!$B$2:$B$152</c:f>
              <c:numCache>
                <c:formatCode>General</c:formatCode>
                <c:ptCount val="151"/>
                <c:pt idx="0">
                  <c:v>0</c:v>
                </c:pt>
                <c:pt idx="1">
                  <c:v>3748.6220499999999</c:v>
                </c:pt>
                <c:pt idx="2">
                  <c:v>3132.1141666666699</c:v>
                </c:pt>
                <c:pt idx="3">
                  <c:v>2439.1660166666702</c:v>
                </c:pt>
                <c:pt idx="4">
                  <c:v>2889.5785666666702</c:v>
                </c:pt>
                <c:pt idx="5">
                  <c:v>1896.6888833333301</c:v>
                </c:pt>
                <c:pt idx="6">
                  <c:v>0</c:v>
                </c:pt>
                <c:pt idx="7">
                  <c:v>0</c:v>
                </c:pt>
                <c:pt idx="8">
                  <c:v>1447.35093333333</c:v>
                </c:pt>
                <c:pt idx="9">
                  <c:v>944.05388333333303</c:v>
                </c:pt>
                <c:pt idx="10">
                  <c:v>1762.5284999999999</c:v>
                </c:pt>
                <c:pt idx="11">
                  <c:v>1262.3430000000001</c:v>
                </c:pt>
                <c:pt idx="12">
                  <c:v>8158.5352999999996</c:v>
                </c:pt>
                <c:pt idx="13">
                  <c:v>0</c:v>
                </c:pt>
                <c:pt idx="14">
                  <c:v>0</c:v>
                </c:pt>
                <c:pt idx="15">
                  <c:v>8005.7407000000003</c:v>
                </c:pt>
                <c:pt idx="16">
                  <c:v>7058.5662666666703</c:v>
                </c:pt>
                <c:pt idx="17">
                  <c:v>1470.5228</c:v>
                </c:pt>
                <c:pt idx="18">
                  <c:v>8765.6320166666701</c:v>
                </c:pt>
                <c:pt idx="19">
                  <c:v>3006.26733333333</c:v>
                </c:pt>
                <c:pt idx="20">
                  <c:v>0</c:v>
                </c:pt>
                <c:pt idx="21">
                  <c:v>0</c:v>
                </c:pt>
                <c:pt idx="22">
                  <c:v>13025.7782333333</c:v>
                </c:pt>
                <c:pt idx="23">
                  <c:v>9087.7620000000006</c:v>
                </c:pt>
                <c:pt idx="24">
                  <c:v>1301.0931499999999</c:v>
                </c:pt>
                <c:pt idx="25">
                  <c:v>3482.4871499999999</c:v>
                </c:pt>
                <c:pt idx="26">
                  <c:v>4389.4287666666696</c:v>
                </c:pt>
                <c:pt idx="27">
                  <c:v>1429.21413333333</c:v>
                </c:pt>
                <c:pt idx="28">
                  <c:v>1677.8504499999999</c:v>
                </c:pt>
                <c:pt idx="29">
                  <c:v>2223.8050333333299</c:v>
                </c:pt>
                <c:pt idx="30">
                  <c:v>9208.0614833333293</c:v>
                </c:pt>
                <c:pt idx="31">
                  <c:v>6456.1466666666702</c:v>
                </c:pt>
                <c:pt idx="32">
                  <c:v>1756.14851666667</c:v>
                </c:pt>
                <c:pt idx="33">
                  <c:v>5741.5946666666696</c:v>
                </c:pt>
                <c:pt idx="34">
                  <c:v>0</c:v>
                </c:pt>
                <c:pt idx="35">
                  <c:v>0</c:v>
                </c:pt>
                <c:pt idx="36">
                  <c:v>3008.5455333333298</c:v>
                </c:pt>
                <c:pt idx="37">
                  <c:v>0</c:v>
                </c:pt>
                <c:pt idx="38">
                  <c:v>2844.4699500000002</c:v>
                </c:pt>
                <c:pt idx="39">
                  <c:v>0</c:v>
                </c:pt>
                <c:pt idx="40">
                  <c:v>3117.0312166666699</c:v>
                </c:pt>
                <c:pt idx="41">
                  <c:v>0</c:v>
                </c:pt>
                <c:pt idx="42">
                  <c:v>0</c:v>
                </c:pt>
                <c:pt idx="43">
                  <c:v>3247.8141166666701</c:v>
                </c:pt>
                <c:pt idx="44">
                  <c:v>3625.58093333333</c:v>
                </c:pt>
                <c:pt idx="45">
                  <c:v>14011.035449999999</c:v>
                </c:pt>
                <c:pt idx="46">
                  <c:v>3921.5303833333301</c:v>
                </c:pt>
                <c:pt idx="47">
                  <c:v>2194.2244333333301</c:v>
                </c:pt>
                <c:pt idx="48">
                  <c:v>0</c:v>
                </c:pt>
                <c:pt idx="49">
                  <c:v>0</c:v>
                </c:pt>
                <c:pt idx="50">
                  <c:v>2954.6619333333301</c:v>
                </c:pt>
                <c:pt idx="51">
                  <c:v>6619.7378500000004</c:v>
                </c:pt>
                <c:pt idx="52">
                  <c:v>2013.8636833333301</c:v>
                </c:pt>
                <c:pt idx="53">
                  <c:v>3873.6975666666699</c:v>
                </c:pt>
                <c:pt idx="54">
                  <c:v>4922.0635666666703</c:v>
                </c:pt>
                <c:pt idx="55">
                  <c:v>911.52643333333299</c:v>
                </c:pt>
                <c:pt idx="56">
                  <c:v>0</c:v>
                </c:pt>
                <c:pt idx="57">
                  <c:v>6759.9830833333299</c:v>
                </c:pt>
                <c:pt idx="58">
                  <c:v>2661.32441666667</c:v>
                </c:pt>
                <c:pt idx="59">
                  <c:v>11771.777333333301</c:v>
                </c:pt>
                <c:pt idx="60">
                  <c:v>1965.98505</c:v>
                </c:pt>
                <c:pt idx="61">
                  <c:v>11344.422566666701</c:v>
                </c:pt>
                <c:pt idx="62">
                  <c:v>2008.3404</c:v>
                </c:pt>
                <c:pt idx="63">
                  <c:v>0</c:v>
                </c:pt>
                <c:pt idx="64">
                  <c:v>5524.0208000000002</c:v>
                </c:pt>
                <c:pt idx="65">
                  <c:v>0</c:v>
                </c:pt>
                <c:pt idx="66">
                  <c:v>22381.5085</c:v>
                </c:pt>
                <c:pt idx="67">
                  <c:v>685.35373333333303</c:v>
                </c:pt>
                <c:pt idx="68">
                  <c:v>2486.6700166666701</c:v>
                </c:pt>
                <c:pt idx="69">
                  <c:v>34096.872633333303</c:v>
                </c:pt>
                <c:pt idx="70">
                  <c:v>0</c:v>
                </c:pt>
                <c:pt idx="71">
                  <c:v>10805.4454833333</c:v>
                </c:pt>
                <c:pt idx="72">
                  <c:v>4465.8965833333305</c:v>
                </c:pt>
                <c:pt idx="73">
                  <c:v>15694.8538166667</c:v>
                </c:pt>
                <c:pt idx="74">
                  <c:v>51625.997600000002</c:v>
                </c:pt>
                <c:pt idx="75">
                  <c:v>27656.061549999999</c:v>
                </c:pt>
                <c:pt idx="76">
                  <c:v>0</c:v>
                </c:pt>
                <c:pt idx="77">
                  <c:v>0</c:v>
                </c:pt>
                <c:pt idx="78">
                  <c:v>4810.7839166666699</c:v>
                </c:pt>
                <c:pt idx="79">
                  <c:v>34393.557500000003</c:v>
                </c:pt>
                <c:pt idx="80">
                  <c:v>8363.1754999999994</c:v>
                </c:pt>
                <c:pt idx="81">
                  <c:v>11737.126966666699</c:v>
                </c:pt>
                <c:pt idx="82">
                  <c:v>6652.6575666666704</c:v>
                </c:pt>
                <c:pt idx="83">
                  <c:v>2999.2445333333299</c:v>
                </c:pt>
                <c:pt idx="84">
                  <c:v>0</c:v>
                </c:pt>
                <c:pt idx="85">
                  <c:v>1641.14231666667</c:v>
                </c:pt>
                <c:pt idx="86">
                  <c:v>0</c:v>
                </c:pt>
                <c:pt idx="87">
                  <c:v>8589.2932833333307</c:v>
                </c:pt>
                <c:pt idx="88">
                  <c:v>5238.8775500000002</c:v>
                </c:pt>
                <c:pt idx="89">
                  <c:v>3575.13466666667</c:v>
                </c:pt>
                <c:pt idx="90">
                  <c:v>4250.6122833333302</c:v>
                </c:pt>
                <c:pt idx="91">
                  <c:v>0</c:v>
                </c:pt>
                <c:pt idx="92">
                  <c:v>4389.0811999999996</c:v>
                </c:pt>
                <c:pt idx="93">
                  <c:v>4124.4150166666705</c:v>
                </c:pt>
                <c:pt idx="94">
                  <c:v>7437.12208333333</c:v>
                </c:pt>
                <c:pt idx="95">
                  <c:v>27337.8971166667</c:v>
                </c:pt>
                <c:pt idx="96">
                  <c:v>5139.1254499999995</c:v>
                </c:pt>
                <c:pt idx="97">
                  <c:v>6576.3642833333297</c:v>
                </c:pt>
                <c:pt idx="98">
                  <c:v>0</c:v>
                </c:pt>
                <c:pt idx="99">
                  <c:v>65110.727099999996</c:v>
                </c:pt>
                <c:pt idx="100">
                  <c:v>5530.7922500000004</c:v>
                </c:pt>
                <c:pt idx="101">
                  <c:v>9398.1223499999996</c:v>
                </c:pt>
                <c:pt idx="102">
                  <c:v>3864.2753333333299</c:v>
                </c:pt>
                <c:pt idx="103">
                  <c:v>43206.779966666698</c:v>
                </c:pt>
                <c:pt idx="104">
                  <c:v>2125.62771666667</c:v>
                </c:pt>
                <c:pt idx="105">
                  <c:v>0</c:v>
                </c:pt>
                <c:pt idx="106">
                  <c:v>1882.8803166666701</c:v>
                </c:pt>
                <c:pt idx="107">
                  <c:v>15012.9956</c:v>
                </c:pt>
                <c:pt idx="108">
                  <c:v>1818.5441499999999</c:v>
                </c:pt>
                <c:pt idx="109">
                  <c:v>8352.1095666666697</c:v>
                </c:pt>
                <c:pt idx="110">
                  <c:v>5676.5316999999995</c:v>
                </c:pt>
                <c:pt idx="111">
                  <c:v>0</c:v>
                </c:pt>
                <c:pt idx="112">
                  <c:v>0</c:v>
                </c:pt>
                <c:pt idx="113">
                  <c:v>23589.051049999998</c:v>
                </c:pt>
                <c:pt idx="114">
                  <c:v>8124.7415333333302</c:v>
                </c:pt>
                <c:pt idx="115">
                  <c:v>87214.484866666695</c:v>
                </c:pt>
                <c:pt idx="116">
                  <c:v>0</c:v>
                </c:pt>
                <c:pt idx="117">
                  <c:v>13108.256383333301</c:v>
                </c:pt>
                <c:pt idx="118">
                  <c:v>0</c:v>
                </c:pt>
                <c:pt idx="119">
                  <c:v>0</c:v>
                </c:pt>
                <c:pt idx="120">
                  <c:v>9892.7042000000001</c:v>
                </c:pt>
                <c:pt idx="121">
                  <c:v>1038.14738333333</c:v>
                </c:pt>
                <c:pt idx="122">
                  <c:v>3555.67785</c:v>
                </c:pt>
                <c:pt idx="123">
                  <c:v>16907.323766666701</c:v>
                </c:pt>
                <c:pt idx="124">
                  <c:v>16213.8219333333</c:v>
                </c:pt>
                <c:pt idx="125">
                  <c:v>2500.14435</c:v>
                </c:pt>
                <c:pt idx="126">
                  <c:v>0</c:v>
                </c:pt>
                <c:pt idx="127">
                  <c:v>12545.4707</c:v>
                </c:pt>
                <c:pt idx="128">
                  <c:v>8039.0908499999996</c:v>
                </c:pt>
                <c:pt idx="129">
                  <c:v>8750.88465</c:v>
                </c:pt>
                <c:pt idx="130">
                  <c:v>10243.5903666667</c:v>
                </c:pt>
                <c:pt idx="131">
                  <c:v>4999.2854500000003</c:v>
                </c:pt>
                <c:pt idx="132">
                  <c:v>5026.4746833333302</c:v>
                </c:pt>
                <c:pt idx="133">
                  <c:v>0</c:v>
                </c:pt>
                <c:pt idx="134">
                  <c:v>25082.051816666699</c:v>
                </c:pt>
                <c:pt idx="135">
                  <c:v>5494.3488500000003</c:v>
                </c:pt>
                <c:pt idx="136">
                  <c:v>4142.86153333333</c:v>
                </c:pt>
                <c:pt idx="137">
                  <c:v>4753.1590833333303</c:v>
                </c:pt>
                <c:pt idx="138">
                  <c:v>3073.62565</c:v>
                </c:pt>
                <c:pt idx="139">
                  <c:v>2802.6781833333298</c:v>
                </c:pt>
                <c:pt idx="140">
                  <c:v>0</c:v>
                </c:pt>
                <c:pt idx="141">
                  <c:v>3682.3922333333298</c:v>
                </c:pt>
                <c:pt idx="142">
                  <c:v>5815.5609999999997</c:v>
                </c:pt>
                <c:pt idx="143">
                  <c:v>7636.8539000000001</c:v>
                </c:pt>
                <c:pt idx="144">
                  <c:v>7885.9568833333296</c:v>
                </c:pt>
                <c:pt idx="145">
                  <c:v>6680.1846833333302</c:v>
                </c:pt>
                <c:pt idx="146">
                  <c:v>17380.4816333333</c:v>
                </c:pt>
                <c:pt idx="147">
                  <c:v>31392.195599999999</c:v>
                </c:pt>
                <c:pt idx="148">
                  <c:v>61497.789316666698</c:v>
                </c:pt>
                <c:pt idx="149">
                  <c:v>1375.7467666666701</c:v>
                </c:pt>
                <c:pt idx="150">
                  <c:v>272.39976666666701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A3-4879-B01E-760E300A28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197648"/>
        <c:axId val="57190104"/>
      </c:lineChart>
      <c:dateAx>
        <c:axId val="57197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190104"/>
        <c:crosses val="autoZero"/>
        <c:auto val="1"/>
        <c:lblOffset val="100"/>
        <c:baseTimeUnit val="days"/>
      </c:dateAx>
      <c:valAx>
        <c:axId val="57190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19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6BCF8-E222-4859-B402-3C2E957E5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Total Watch Time | DW Deutsch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288BC2-997A-4152-A0D5-70AE6647E6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187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93F29-2C60-4191-885C-79EC48CBE8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09/01/2019 - 01/29/2020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F29D84-0115-44C8-88B4-13E03E123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5887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 Insights: Total Watch Time | DW Deutsch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Insights: Total Watch Time | DW Deutsch</dc:title>
  <dc:creator>Frederik Peiniger</dc:creator>
  <cp:lastModifiedBy>Frederik Peiniger</cp:lastModifiedBy>
  <cp:revision>1</cp:revision>
  <dcterms:created xsi:type="dcterms:W3CDTF">2020-01-29T12:40:50Z</dcterms:created>
  <dcterms:modified xsi:type="dcterms:W3CDTF">2020-01-29T12:40:54Z</dcterms:modified>
</cp:coreProperties>
</file>