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Sheet1!$A$2:$A$152</c:f>
            </c:multiLvlStrRef>
          </c:cat>
          <c:val>
            <c:numRef>
              <c:f>Sheet1!$B$2:$B$152</c:f>
            </c:numRef>
          </c:val>
          <c:smooth val="0"/>
          <c:extLst>
            <c:ext xmlns:c16="http://schemas.microsoft.com/office/drawing/2014/chart" uri="{C3380CC4-5D6E-409C-BE32-E72D297353CC}">
              <c16:uniqueId val="{00000000-03D0-49FA-93FC-CA913CBE9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33048"/>
        <c:axId val="304529112"/>
      </c:lineChart>
      <c:catAx>
        <c:axId val="30453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29112"/>
        <c:crosses val="autoZero"/>
        <c:auto val="1"/>
        <c:lblAlgn val="ctr"/>
        <c:lblOffset val="100"/>
        <c:noMultiLvlLbl val="0"/>
      </c:catAx>
      <c:valAx>
        <c:axId val="30452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3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62649-7A9C-43E2-9D50-C58311C2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AD260F-79C7-420B-99B6-3E2045387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3619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8C373-6654-4991-B1A1-33581D912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D70CE-9C2F-4E53-BF56-1C4CEE5F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38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2020-01-29T12:40:13Z</dcterms:created>
  <dcterms:modified xsi:type="dcterms:W3CDTF">2020-01-29T12:40:18Z</dcterms:modified>
</cp:coreProperties>
</file>