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DW Deutsch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Sheet1!$A$2:$A$6</c:f>
              <c:numCache>
                <c:formatCode>m/d/yyyy</c:formatCode>
                <c:ptCount val="5"/>
                <c:pt idx="0">
                  <c:v>43709</c:v>
                </c:pt>
                <c:pt idx="1">
                  <c:v>43739</c:v>
                </c:pt>
                <c:pt idx="2">
                  <c:v>43770</c:v>
                </c:pt>
                <c:pt idx="3">
                  <c:v>43800</c:v>
                </c:pt>
                <c:pt idx="4">
                  <c:v>43831</c:v>
                </c:pt>
              </c:numCache>
            </c:numRef>
          </c:cat>
          <c:val>
            <c:numRef>
              <c:f>Sheet1!$B$2:$B$6</c:f>
              <c:numCache>
                <c:formatCode>General</c:formatCode>
                <c:ptCount val="5"/>
                <c:pt idx="0">
                  <c:v>221664</c:v>
                </c:pt>
                <c:pt idx="1">
                  <c:v>190246</c:v>
                </c:pt>
                <c:pt idx="2">
                  <c:v>501252</c:v>
                </c:pt>
                <c:pt idx="3">
                  <c:v>688000</c:v>
                </c:pt>
                <c:pt idx="4">
                  <c:v>608619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039-4762-BA2A-33D3618A1F4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53931648"/>
        <c:axId val="253931976"/>
      </c:lineChart>
      <c:dateAx>
        <c:axId val="25393164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3931976"/>
        <c:crosses val="autoZero"/>
        <c:auto val="1"/>
        <c:lblOffset val="100"/>
        <c:baseTimeUnit val="months"/>
      </c:dateAx>
      <c:valAx>
        <c:axId val="2539319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39316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1/29/2020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1/29/2020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1/29/2020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1/29/2020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1/29/2020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1/29/2020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1/29/2020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1/29/2020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1/29/2020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1/29/2020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D09B25-7109-4185-B332-C55E14B7BC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Video Views | DW Deutsch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172B02A-F706-4C2D-84BD-11983B06780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60523822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04D6A4E-4C72-4BBA-A07A-11C9ACF554E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09/01/2019 - 01/31/2020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244350A-BEC1-4399-8710-B6F167DD19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9265918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Video Views | DW Deutsch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Video Views | DW Deutsch</dc:title>
  <dc:creator>Frederik Peiniger</dc:creator>
  <cp:lastModifiedBy>Frederik Peiniger</cp:lastModifiedBy>
  <cp:revision>1</cp:revision>
  <dcterms:created xsi:type="dcterms:W3CDTF">2020-01-29T12:36:07Z</dcterms:created>
  <dcterms:modified xsi:type="dcterms:W3CDTF">2020-01-29T12:36:13Z</dcterms:modified>
</cp:coreProperties>
</file>