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4227-4F42-84CC-F59CE6D32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18408"/>
        <c:axId val="308013816"/>
      </c:lineChart>
      <c:catAx>
        <c:axId val="30801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13816"/>
        <c:crosses val="autoZero"/>
        <c:auto val="1"/>
        <c:lblAlgn val="ctr"/>
        <c:lblOffset val="100"/>
        <c:noMultiLvlLbl val="0"/>
      </c:catAx>
      <c:valAx>
        <c:axId val="30801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1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903E8-BF8F-48EE-8AFD-9889E427B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0DCCF9-AEC4-457A-AA82-E86BE01632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960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D2430-81CF-48E5-BE83-34C40D4E3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D8799-5FB9-4756-8404-6EC940267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401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Video Views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DW Deutsch</dc:title>
  <dc:creator>Frederik Peiniger</dc:creator>
  <cp:lastModifiedBy>Frederik Peiniger</cp:lastModifiedBy>
  <cp:revision>1</cp:revision>
  <dcterms:created xsi:type="dcterms:W3CDTF">2020-01-29T12:30:35Z</dcterms:created>
  <dcterms:modified xsi:type="dcterms:W3CDTF">2020-01-29T12:30:39Z</dcterms:modified>
</cp:coreProperties>
</file>