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43709</c:v>
                </c:pt>
                <c:pt idx="1">
                  <c:v>43739</c:v>
                </c:pt>
                <c:pt idx="2">
                  <c:v>43770</c:v>
                </c:pt>
                <c:pt idx="3">
                  <c:v>43800</c:v>
                </c:pt>
                <c:pt idx="4">
                  <c:v>43831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221664</c:v>
                </c:pt>
                <c:pt idx="1">
                  <c:v>190246</c:v>
                </c:pt>
                <c:pt idx="2">
                  <c:v>501252</c:v>
                </c:pt>
                <c:pt idx="3">
                  <c:v>688000</c:v>
                </c:pt>
                <c:pt idx="4">
                  <c:v>611063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59-47B7-ADAF-1334BD8393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43709</c:v>
                </c:pt>
                <c:pt idx="1">
                  <c:v>43739</c:v>
                </c:pt>
                <c:pt idx="2">
                  <c:v>43770</c:v>
                </c:pt>
                <c:pt idx="3">
                  <c:v>43800</c:v>
                </c:pt>
                <c:pt idx="4">
                  <c:v>43831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59-47B7-ADAF-1334BD839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897024"/>
        <c:axId val="256899976"/>
      </c:lineChart>
      <c:dateAx>
        <c:axId val="256897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899976"/>
        <c:crosses val="autoZero"/>
        <c:auto val="1"/>
        <c:lblOffset val="100"/>
        <c:baseTimeUnit val="months"/>
      </c:dateAx>
      <c:valAx>
        <c:axId val="25689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89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C448E-A5AD-4388-8931-918ABB5BA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Video Views - Paid vs Organic | DW Deutsch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FFA33E-6B9C-4024-B8EB-A24A548446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2771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8440D-8B15-43CE-8FB2-DD49765AB4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5565E-AC18-4BDC-8401-E15B73863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3727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Video Views - Paid vs Organic | DW Deutsch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Video Views - Paid vs Organic | DW Deutsch</dc:title>
  <dc:creator>Frederik Peiniger</dc:creator>
  <cp:lastModifiedBy>Frederik Peiniger</cp:lastModifiedBy>
  <cp:revision>1</cp:revision>
  <dcterms:created xsi:type="dcterms:W3CDTF">2020-01-29T12:30:09Z</dcterms:created>
  <dcterms:modified xsi:type="dcterms:W3CDTF">2020-01-29T12:30:15Z</dcterms:modified>
</cp:coreProperties>
</file>