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BD63-4D17-BB44-5B77BA87C7E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BD63-4D17-BB44-5B77BA87C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385056"/>
        <c:axId val="171388008"/>
      </c:lineChart>
      <c:catAx>
        <c:axId val="17138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88008"/>
        <c:crosses val="autoZero"/>
        <c:auto val="1"/>
        <c:lblAlgn val="ctr"/>
        <c:lblOffset val="100"/>
        <c:noMultiLvlLbl val="0"/>
      </c:catAx>
      <c:valAx>
        <c:axId val="17138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8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E2CC-2A65-4720-A4EB-76605CE6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Video Views - Paid vs Organic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EED23-2E50-4D1F-B36A-96CD80077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54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64FB-969D-43DF-ADC3-0138232C6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DC9F5-AAFB-4266-A848-2FE08CDA9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5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Video Views - Paid vs Organic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Video Views - Paid vs Organic | DW Deutsch</dc:title>
  <dc:creator>Frederik Peiniger</dc:creator>
  <cp:lastModifiedBy>Frederik Peiniger</cp:lastModifiedBy>
  <cp:revision>1</cp:revision>
  <dcterms:created xsi:type="dcterms:W3CDTF">2020-01-29T12:22:05Z</dcterms:created>
  <dcterms:modified xsi:type="dcterms:W3CDTF">2020-01-29T12:22:10Z</dcterms:modified>
</cp:coreProperties>
</file>