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Sheet1!$A$2:$A$152</c:f>
            </c:multiLvlStrRef>
          </c:cat>
          <c:val>
            <c:numRef>
              <c:f>Sheet1!$B$2:$B$152</c:f>
            </c:numRef>
          </c:val>
          <c:smooth val="0"/>
          <c:extLst>
            <c:ext xmlns:c16="http://schemas.microsoft.com/office/drawing/2014/chart" uri="{C3380CC4-5D6E-409C-BE32-E72D297353CC}">
              <c16:uniqueId val="{00000000-3258-494F-983D-0D89D31BF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36168"/>
        <c:axId val="287241088"/>
      </c:lineChart>
      <c:catAx>
        <c:axId val="28723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1088"/>
        <c:crosses val="autoZero"/>
        <c:auto val="1"/>
        <c:lblAlgn val="ctr"/>
        <c:lblOffset val="100"/>
        <c:noMultiLvlLbl val="0"/>
      </c:catAx>
      <c:valAx>
        <c:axId val="28724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97A4F-EF2D-4B27-9AE9-2E054B42B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EEEF43-5217-480C-8280-D78552B31C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5412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8F91C-A7F5-4BCE-AF21-3B621A0AE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10742-2182-4941-80A1-8461991F0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4269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2020-01-29T12:18:25Z</dcterms:created>
  <dcterms:modified xsi:type="dcterms:W3CDTF">2020-01-29T12:18:31Z</dcterms:modified>
</cp:coreProperties>
</file>