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6" r:id="rId10"/>
    <p:sldId id="267" r:id="rId11"/>
    <p:sldId id="268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Global Media Forum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43800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85825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156-4A27-BD0B-36DC0329E8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8531512"/>
        <c:axId val="288532168"/>
      </c:lineChart>
      <c:dateAx>
        <c:axId val="2885315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532168"/>
        <c:crosses val="autoZero"/>
        <c:auto val="1"/>
        <c:lblOffset val="100"/>
        <c:baseTimeUnit val="days"/>
      </c:dateAx>
      <c:valAx>
        <c:axId val="288532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531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Global Media Forum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43800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-52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4B4-44C2-B417-D7F0355FCE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3616800"/>
        <c:axId val="333615488"/>
      </c:lineChart>
      <c:dateAx>
        <c:axId val="3336168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615488"/>
        <c:crosses val="autoZero"/>
        <c:auto val="1"/>
        <c:lblOffset val="100"/>
        <c:baseTimeUnit val="days"/>
      </c:dateAx>
      <c:valAx>
        <c:axId val="333615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616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Global Media Forum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43800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-6.0551719319491798E-2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2AE-4627-971B-796A6E881A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8311008"/>
        <c:axId val="178314288"/>
      </c:lineChart>
      <c:dateAx>
        <c:axId val="1783110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8314288"/>
        <c:crosses val="autoZero"/>
        <c:auto val="1"/>
        <c:lblOffset val="100"/>
        <c:baseTimeUnit val="days"/>
      </c:dateAx>
      <c:valAx>
        <c:axId val="178314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8311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04500-30E3-4BD1-BE18-EAAB827116D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Fan Development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CB2507-A48E-4836-8707-76A03A02D07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/>
              <a:t>Markt- und Medienforschung, Deutsche Welle Bonn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886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306060-B88C-422B-B2D1-0B0CA2CB9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DW Global Media Forum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D884043-430E-4240-910E-D262EEC4548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946217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FBD6CB-F7BA-4B93-B6BE-6C7E0BA672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12/01/2019 - 12/31/2019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370295-5048-47F3-AF4B-ACB74E79E7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0860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C1145D-D813-4889-AF6C-7E2072B6E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DW Global Media Forum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87E6BF4-140F-4B08-ACC1-13C6616E434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020156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3B15F4-034D-4F2B-8EB7-BB10D94383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12/01/2019 - 12/31/2019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C9C00E-E9F8-4098-B977-D8B89D8906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8311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A964C-AD8B-4CB9-8416-F72889E60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DW Global Media Forum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68F25C2-51F2-41F1-97F9-FCDE349B3BF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138078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FFA571-3A30-428D-95AE-D6830A9DE8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12/01/2019 - 12/31/2019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44E65D-9916-4D97-B55A-36AF443C3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55975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96E14-26A9-4681-AD11-B28AE23CE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DW Global Media Forum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EDAFB0-2A68-4581-88BB-4F63B21CD4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574624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0741842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565429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091411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34236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974972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44020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144999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10141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655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DW Global Media Forum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57269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09344B-B286-4BCE-82FB-7ED4B49408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19658911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3AF1A9-D722-4CC3-80EB-9E6B6D1D8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DW Global Media Forum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31672F-4FFD-492A-B11A-8D3686C75A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656943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77139060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57334860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75190913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0849865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381123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5212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Myanmar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25.5186773727 %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9777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Bangladesh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14.486808637973 %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1255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Pakistan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13.546705899955 %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1950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5.9336192708593 %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0714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Tunisia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5.8812528053464 %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9130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3.7392150017455 %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5501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Viet Nam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3.3327514837165 %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3898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3.2841254800259 %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1516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2.6258041992918 %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8180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2.2031320133659 %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85606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D83222-17A1-421C-923B-386C80FD02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31713573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E53A7F-222F-4CF8-8F95-741B28F21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DW Global Media Forum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34BAFA-73A1-4D73-97F1-5582EA9BE2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692572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18191157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1687453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1768904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01522471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5354318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1403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1.7218592588898 %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04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1.4799760610443 %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2770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Morocco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1.1932073213306 %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7476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Saudi 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0.94509002044786 %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9816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Philippines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0.91890678769139 %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524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Turkey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0.90519176100943 %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2247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0.77427559722707 %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6343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0.72814323475138 %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376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0.70320682260236 %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1420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Cambodia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0.67078948680864 %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62022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96A85F-7496-4D5D-A4B9-0A391DE2A0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12547693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2418A-B497-4BA5-8999-8182CD139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DW Global Media Forum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C8CFF2-14EE-423A-9C9F-93757769B5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45494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94648627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2944003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65865191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8577089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370371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068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0.61094209765099 %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2404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0.59972071218393 %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3369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0.58849932671687 %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7022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Angola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0.57478430003491 %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6391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0.47379183083138 %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41327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49A735-F4A7-41E7-B6F0-07EECF488F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3833557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8EA6E-C30E-428A-BED9-57FC568976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Fans By Country Table | DW Global Media Forum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D46DEB-DA10-408A-8C9A-D122313050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819288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322061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242167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19013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033938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156908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318490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251808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3809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Global Media Forum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Myanmar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23.84736382173 %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4463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Global Media Forum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Bangladesh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13.538013399359 %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7807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Global Media Forum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Pakistan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12.659481503059 %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2222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Global Media Forum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Arab World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5.5450043693562 %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5898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Global Media Forum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Tunisia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Arab World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5.4960675793766 %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9108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Global Media Forum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3.4943198368774 %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1448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Global Media Forum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Viet Nam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3.1144771337023 %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9832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Global Media Forum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3.0690358287212 %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2855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Global Media Forum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2.4538304689776 %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9545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Global Media Forum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2.0588406641421 %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68787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7FE1CF-70C9-4BA1-AA3E-C74F19CF90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25711542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A013E3-C9AD-48F6-9427-0A3DC32EDC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Fans By Country Table | DW Global Media Forum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A3DFA5-DEF2-4A94-886F-388475124D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130386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629581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394426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018056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5312846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797513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864344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277634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3799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Global Media Forum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1.6090882609962 %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2346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Global Media Forum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North America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1.3830468977571 %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5303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Global Media Forum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Morocco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Arab World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1.1150597145354 %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8310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Global Media Forum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Saudi 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Arab World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0.88319254296534 %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7683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Global Media Forum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Philippines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0.85872414797553 %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0699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Global Media Forum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Turkey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0.84590736964754 %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64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Global Media Forum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Arab World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0.72356539469851 %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9766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Global Media Forum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Central- and Latin America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0.68045441304981 %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4528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Global Media Forum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0.65715117972619 %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2607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Global Media Forum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Cambodia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0.62685697640548 %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29576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9B8296-017C-4628-9D4C-8A8D604536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22001278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FFD035-6460-4E43-B322-6B0E599640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Fans By Country Table | DW Global Media Forum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7F063E-9999-46F3-99CD-D1F52973A8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446014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077070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69900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057399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046277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428237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394643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164595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2357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Global Media Forum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Central- and Latin America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0.57092921642878 %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7391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Global Media Forum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Arab World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0.56044276143315 %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3167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Global Media Forum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0.54995630643752 %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6326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Global Media Forum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Angola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0.53713952810953 %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9735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Global Media Forum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0.44276143314885 %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27733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972678-78B8-43E9-923F-F2D16458B6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291191391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747</Words>
  <Application>Microsoft Office PowerPoint</Application>
  <PresentationFormat>On-screen Show (4:3)</PresentationFormat>
  <Paragraphs>377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Calibri</vt:lpstr>
      <vt:lpstr>Arial</vt:lpstr>
      <vt:lpstr>quintly_template</vt:lpstr>
      <vt:lpstr>Fan Development</vt:lpstr>
      <vt:lpstr>Facebook Fans Total | DW Global Media Forum</vt:lpstr>
      <vt:lpstr>Facebook Fans Change | DW Global Media Forum</vt:lpstr>
      <vt:lpstr>Facebook Fans Change Rate | DW Global Media Forum</vt:lpstr>
      <vt:lpstr>Facebook Fans Table | DW Global Media Forum</vt:lpstr>
      <vt:lpstr>Facebook Fans By Country Table | DW Global Media Forum - 1 of 3</vt:lpstr>
      <vt:lpstr>Facebook Fans By Country Table | DW Global Media Forum - 2 of 3</vt:lpstr>
      <vt:lpstr>Facebook Fans By Country Table | DW Global Media Forum - 3 of 3</vt:lpstr>
      <vt:lpstr>Facebook Page Fans By Country Table | DW Global Media Forum - 1 of 3</vt:lpstr>
      <vt:lpstr>Facebook Page Fans By Country Table | DW Global Media Forum - 2 of 3</vt:lpstr>
      <vt:lpstr>Facebook Page Fans By Country Table | DW Global Media Forum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Fan Development</dc:title>
  <dc:creator>Frederik Peiniger</dc:creator>
  <cp:lastModifiedBy>Frederik Peiniger</cp:lastModifiedBy>
  <cp:revision>1</cp:revision>
  <dcterms:created xsi:type="dcterms:W3CDTF">2020-01-28T16:34:55Z</dcterms:created>
  <dcterms:modified xsi:type="dcterms:W3CDTF">2020-01-28T16:35:47Z</dcterms:modified>
</cp:coreProperties>
</file>